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281" r:id="rId27"/>
    <p:sldId id="282" r:id="rId28"/>
    <p:sldId id="300" r:id="rId29"/>
    <p:sldId id="284" r:id="rId30"/>
    <p:sldId id="290" r:id="rId31"/>
    <p:sldId id="285" r:id="rId32"/>
    <p:sldId id="289" r:id="rId33"/>
    <p:sldId id="287" r:id="rId34"/>
    <p:sldId id="291" r:id="rId35"/>
    <p:sldId id="293" r:id="rId36"/>
    <p:sldId id="294" r:id="rId37"/>
    <p:sldId id="295" r:id="rId38"/>
    <p:sldId id="298" r:id="rId39"/>
    <p:sldId id="299" r:id="rId40"/>
    <p:sldId id="301" r:id="rId41"/>
    <p:sldId id="302" r:id="rId42"/>
    <p:sldId id="303" r:id="rId43"/>
    <p:sldId id="304" r:id="rId44"/>
    <p:sldId id="305" r:id="rId45"/>
    <p:sldId id="30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B9D43-4AFA-4425-8638-241DBAF02076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CC4BC-D52D-4AD2-8A78-F2E5B7A034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C4BC-D52D-4AD2-8A78-F2E5B7A0346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6186-C312-44D3-8BDF-675EF2289557}" type="datetimeFigureOut">
              <a:rPr lang="ru-RU" smtClean="0"/>
              <a:pPr/>
              <a:t>13.07.2010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20B45-F9C9-440F-8E7D-DEB5290173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6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36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6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36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audio" Target="../media/audio16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36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3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36.png"/><Relationship Id="rId5" Type="http://schemas.openxmlformats.org/officeDocument/2006/relationships/image" Target="../media/image83.wmf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3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3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5.wav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6.jpe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6.wav"/><Relationship Id="rId6" Type="http://schemas.openxmlformats.org/officeDocument/2006/relationships/image" Target="../media/image88.png"/><Relationship Id="rId11" Type="http://schemas.openxmlformats.org/officeDocument/2006/relationships/image" Target="../media/image36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jpe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88.png"/><Relationship Id="rId11" Type="http://schemas.openxmlformats.org/officeDocument/2006/relationships/image" Target="../media/image36.png"/><Relationship Id="rId5" Type="http://schemas.openxmlformats.org/officeDocument/2006/relationships/image" Target="../media/image97.png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96.png"/><Relationship Id="rId5" Type="http://schemas.openxmlformats.org/officeDocument/2006/relationships/image" Target="../media/image88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5" Type="http://schemas.openxmlformats.org/officeDocument/2006/relationships/image" Target="../media/image3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jpeg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107.png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36.png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104.gif"/><Relationship Id="rId5" Type="http://schemas.openxmlformats.org/officeDocument/2006/relationships/image" Target="../media/image105.gif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5" Type="http://schemas.openxmlformats.org/officeDocument/2006/relationships/image" Target="../media/image3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113.png"/><Relationship Id="rId5" Type="http://schemas.openxmlformats.org/officeDocument/2006/relationships/image" Target="../media/image114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133.png"/><Relationship Id="rId3" Type="http://schemas.openxmlformats.org/officeDocument/2006/relationships/audio" Target="../media/audio43.wav"/><Relationship Id="rId7" Type="http://schemas.openxmlformats.org/officeDocument/2006/relationships/image" Target="../media/image96.png"/><Relationship Id="rId12" Type="http://schemas.openxmlformats.org/officeDocument/2006/relationships/image" Target="../media/image132.png"/><Relationship Id="rId17" Type="http://schemas.openxmlformats.org/officeDocument/2006/relationships/image" Target="../media/image136.png"/><Relationship Id="rId2" Type="http://schemas.openxmlformats.org/officeDocument/2006/relationships/audio" Target="../media/audio42.wav"/><Relationship Id="rId16" Type="http://schemas.openxmlformats.org/officeDocument/2006/relationships/image" Target="../media/image135.png"/><Relationship Id="rId1" Type="http://schemas.openxmlformats.org/officeDocument/2006/relationships/audio" Target="../media/audio41.wav"/><Relationship Id="rId6" Type="http://schemas.openxmlformats.org/officeDocument/2006/relationships/image" Target="../media/image128.png"/><Relationship Id="rId11" Type="http://schemas.openxmlformats.org/officeDocument/2006/relationships/image" Target="../media/image131.png"/><Relationship Id="rId5" Type="http://schemas.openxmlformats.org/officeDocument/2006/relationships/image" Target="../media/image127.jpeg"/><Relationship Id="rId15" Type="http://schemas.openxmlformats.org/officeDocument/2006/relationships/image" Target="../media/image36.png"/><Relationship Id="rId10" Type="http://schemas.openxmlformats.org/officeDocument/2006/relationships/image" Target="../media/image1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36.png"/><Relationship Id="rId3" Type="http://schemas.openxmlformats.org/officeDocument/2006/relationships/audio" Target="../media/audio46.wav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Relationship Id="rId6" Type="http://schemas.openxmlformats.org/officeDocument/2006/relationships/audio" Target="../media/audio47.wav"/><Relationship Id="rId11" Type="http://schemas.openxmlformats.org/officeDocument/2006/relationships/image" Target="../media/image142.jpeg"/><Relationship Id="rId5" Type="http://schemas.openxmlformats.org/officeDocument/2006/relationships/image" Target="../media/image134.png"/><Relationship Id="rId10" Type="http://schemas.openxmlformats.org/officeDocument/2006/relationships/image" Target="../media/image141.jpeg"/><Relationship Id="rId4" Type="http://schemas.openxmlformats.org/officeDocument/2006/relationships/image" Target="../media/image137.jpeg"/><Relationship Id="rId9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audio" Target="../media/audio46.wav"/><Relationship Id="rId7" Type="http://schemas.openxmlformats.org/officeDocument/2006/relationships/image" Target="../media/image146.png"/><Relationship Id="rId12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audio" Target="../media/audio48.wav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audio" Target="../media/audio47.wav"/><Relationship Id="rId4" Type="http://schemas.openxmlformats.org/officeDocument/2006/relationships/image" Target="../media/image120.jpeg"/><Relationship Id="rId9" Type="http://schemas.openxmlformats.org/officeDocument/2006/relationships/image" Target="../media/image148.png"/><Relationship Id="rId1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4.png"/><Relationship Id="rId3" Type="http://schemas.openxmlformats.org/officeDocument/2006/relationships/audio" Target="../media/audio46.wav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2.png"/><Relationship Id="rId1" Type="http://schemas.openxmlformats.org/officeDocument/2006/relationships/audio" Target="../media/audio49.wav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jpeg"/><Relationship Id="rId15" Type="http://schemas.openxmlformats.org/officeDocument/2006/relationships/slide" Target="slide45.xml"/><Relationship Id="rId10" Type="http://schemas.openxmlformats.org/officeDocument/2006/relationships/image" Target="../media/image158.png"/><Relationship Id="rId19" Type="http://schemas.openxmlformats.org/officeDocument/2006/relationships/image" Target="../media/image36.png"/><Relationship Id="rId4" Type="http://schemas.openxmlformats.org/officeDocument/2006/relationships/audio" Target="../media/audio47.wav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Relationship Id="rId5" Type="http://schemas.openxmlformats.org/officeDocument/2006/relationships/image" Target="../media/image36.png"/><Relationship Id="rId4" Type="http://schemas.openxmlformats.org/officeDocument/2006/relationships/hyperlink" Target="http://www.yandex/images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3.gif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5984" y="3786190"/>
            <a:ext cx="1372047" cy="196467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85784" y="1714488"/>
            <a:ext cx="6786610" cy="17859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Правила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поведения летом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500042"/>
            <a:ext cx="2206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Г.Шалаева</a:t>
            </a:r>
            <a:endParaRPr lang="ru-RU" sz="3200" b="1" dirty="0"/>
          </a:p>
        </p:txBody>
      </p:sp>
      <p:pic>
        <p:nvPicPr>
          <p:cNvPr id="6" name="~PP1813.WAV">
            <a:hlinkClick r:id="" action="ppaction://media"/>
          </p:cNvPr>
          <p:cNvPicPr>
            <a:picLocks noRot="1" noChangeAspect="1"/>
          </p:cNvPicPr>
          <p:nvPr>
            <a:wavAudioFile r:embed="rId1" name="~PP1813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4e92eb4a17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3571868" y="1285860"/>
            <a:ext cx="1921804" cy="4716000"/>
          </a:xfrm>
          <a:prstGeom prst="rect">
            <a:avLst/>
          </a:prstGeom>
        </p:spPr>
      </p:pic>
      <p:pic>
        <p:nvPicPr>
          <p:cNvPr id="6" name="Рисунок 5" descr="3416c577628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85720" y="2428868"/>
            <a:ext cx="2040940" cy="36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950" y="0"/>
            <a:ext cx="2786050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 окна сестра и брат</a:t>
            </a:r>
          </a:p>
          <a:p>
            <a:r>
              <a:rPr lang="ru-RU" sz="1400" b="1" dirty="0" smtClean="0"/>
              <a:t>О погоде говорят.</a:t>
            </a:r>
          </a:p>
          <a:p>
            <a:r>
              <a:rPr lang="ru-RU" sz="1400" b="1" dirty="0" smtClean="0"/>
              <a:t>«Посмотри: в разгаре лето,</a:t>
            </a:r>
          </a:p>
          <a:p>
            <a:r>
              <a:rPr lang="ru-RU" sz="1400" b="1" dirty="0" smtClean="0"/>
              <a:t>Ведь конец июля,</a:t>
            </a:r>
          </a:p>
          <a:p>
            <a:r>
              <a:rPr lang="ru-RU" sz="1400" b="1" dirty="0" smtClean="0"/>
              <a:t>А вокруг так мало света», -</a:t>
            </a:r>
          </a:p>
          <a:p>
            <a:r>
              <a:rPr lang="ru-RU" sz="1400" b="1" dirty="0" smtClean="0"/>
              <a:t>Глеб заметил Юле.</a:t>
            </a:r>
          </a:p>
          <a:p>
            <a:r>
              <a:rPr lang="ru-RU" sz="1400" b="1" dirty="0" smtClean="0"/>
              <a:t>«Мы пойдём на речку с Борей, -</a:t>
            </a:r>
          </a:p>
          <a:p>
            <a:r>
              <a:rPr lang="ru-RU" sz="1400" b="1" dirty="0" smtClean="0"/>
              <a:t>Продолжает </a:t>
            </a:r>
            <a:r>
              <a:rPr lang="ru-RU" sz="1400" b="1" dirty="0" err="1" smtClean="0"/>
              <a:t>Глебка</a:t>
            </a:r>
            <a:r>
              <a:rPr lang="ru-RU" sz="1400" b="1" dirty="0" smtClean="0"/>
              <a:t>, -</a:t>
            </a:r>
          </a:p>
          <a:p>
            <a:r>
              <a:rPr lang="ru-RU" sz="1400" b="1" dirty="0" smtClean="0"/>
              <a:t>Боря – в головном уборе,</a:t>
            </a:r>
          </a:p>
          <a:p>
            <a:r>
              <a:rPr lang="ru-RU" sz="1400" b="1" dirty="0" smtClean="0"/>
              <a:t>Я ж пойду без кепки.</a:t>
            </a:r>
          </a:p>
          <a:p>
            <a:r>
              <a:rPr lang="ru-RU" sz="1400" b="1" dirty="0" smtClean="0"/>
              <a:t>Солнышко лучи не льёт, </a:t>
            </a:r>
          </a:p>
          <a:p>
            <a:r>
              <a:rPr lang="ru-RU" sz="1400" b="1" dirty="0" smtClean="0"/>
              <a:t>Голову не напечёт».</a:t>
            </a:r>
            <a:endParaRPr lang="ru-RU" sz="1400" b="1" dirty="0"/>
          </a:p>
        </p:txBody>
      </p:sp>
      <p:pic>
        <p:nvPicPr>
          <p:cNvPr id="5" name="~PP1028.WAV">
            <a:hlinkClick r:id="" action="ppaction://media"/>
          </p:cNvPr>
          <p:cNvPicPr>
            <a:picLocks noRot="1" noChangeAspect="1"/>
          </p:cNvPicPr>
          <p:nvPr>
            <a:wavAudioFile r:embed="rId1" name="~PP1028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fe329dcc6b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85918" y="2143116"/>
            <a:ext cx="4614681" cy="4572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21467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Боря взял с собой бейсболку,</a:t>
            </a:r>
          </a:p>
          <a:p>
            <a:r>
              <a:rPr lang="ru-RU" b="1" dirty="0" smtClean="0"/>
              <a:t>Может он рыбачить долго.</a:t>
            </a:r>
          </a:p>
          <a:p>
            <a:r>
              <a:rPr lang="ru-RU" b="1" dirty="0" smtClean="0"/>
              <a:t>Голова защищена,</a:t>
            </a:r>
          </a:p>
          <a:p>
            <a:r>
              <a:rPr lang="ru-RU" b="1" dirty="0" smtClean="0"/>
              <a:t>Не нагреется она.</a:t>
            </a:r>
            <a:endParaRPr lang="ru-RU" b="1" dirty="0"/>
          </a:p>
        </p:txBody>
      </p:sp>
      <p:pic>
        <p:nvPicPr>
          <p:cNvPr id="7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572140"/>
            <a:ext cx="1981200" cy="942975"/>
          </a:xfrm>
          <a:prstGeom prst="rect">
            <a:avLst/>
          </a:prstGeom>
          <a:noFill/>
        </p:spPr>
      </p:pic>
      <p:pic>
        <p:nvPicPr>
          <p:cNvPr id="8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572140"/>
            <a:ext cx="1981200" cy="942975"/>
          </a:xfrm>
          <a:prstGeom prst="rect">
            <a:avLst/>
          </a:prstGeom>
          <a:noFill/>
        </p:spPr>
      </p:pic>
      <p:pic>
        <p:nvPicPr>
          <p:cNvPr id="9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4929198"/>
            <a:ext cx="1981200" cy="942975"/>
          </a:xfrm>
          <a:prstGeom prst="rect">
            <a:avLst/>
          </a:prstGeom>
          <a:noFill/>
        </p:spPr>
      </p:pic>
      <p:pic>
        <p:nvPicPr>
          <p:cNvPr id="10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2886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А у Глеба нет улова:</a:t>
            </a:r>
          </a:p>
          <a:p>
            <a:r>
              <a:rPr lang="ru-RU" sz="1600" b="1" dirty="0" smtClean="0"/>
              <a:t>Светят яркие лучи</a:t>
            </a:r>
          </a:p>
          <a:p>
            <a:r>
              <a:rPr lang="ru-RU" sz="1600" b="1" dirty="0" smtClean="0"/>
              <a:t>И мешают рыболову</a:t>
            </a:r>
          </a:p>
          <a:p>
            <a:r>
              <a:rPr lang="ru-RU" sz="1600" b="1" dirty="0" smtClean="0"/>
              <a:t>Рябь от клёва отличить.</a:t>
            </a:r>
          </a:p>
          <a:p>
            <a:r>
              <a:rPr lang="ru-RU" sz="1600" b="1" dirty="0" smtClean="0"/>
              <a:t>И затылок напекло,</a:t>
            </a:r>
          </a:p>
          <a:p>
            <a:r>
              <a:rPr lang="ru-RU" sz="1600" b="1" dirty="0" smtClean="0"/>
              <a:t>Ну, какой уж тут улов?</a:t>
            </a:r>
            <a:endParaRPr lang="ru-RU" sz="1600" b="1" dirty="0"/>
          </a:p>
        </p:txBody>
      </p:sp>
      <p:pic>
        <p:nvPicPr>
          <p:cNvPr id="4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6314" y="3571876"/>
            <a:ext cx="1981200" cy="942975"/>
          </a:xfrm>
          <a:prstGeom prst="rect">
            <a:avLst/>
          </a:prstGeom>
          <a:noFill/>
        </p:spPr>
      </p:pic>
      <p:pic>
        <p:nvPicPr>
          <p:cNvPr id="5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86644" y="3429000"/>
            <a:ext cx="1981200" cy="942975"/>
          </a:xfrm>
          <a:prstGeom prst="rect">
            <a:avLst/>
          </a:prstGeom>
          <a:noFill/>
        </p:spPr>
      </p:pic>
      <p:pic>
        <p:nvPicPr>
          <p:cNvPr id="6" name="~PP1388.WAV">
            <a:hlinkClick r:id="" action="ppaction://media"/>
          </p:cNvPr>
          <p:cNvPicPr>
            <a:picLocks noRot="1" noChangeAspect="1"/>
          </p:cNvPicPr>
          <p:nvPr>
            <a:wavAudioFile r:embed="rId1" name="~PP1388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fe329dcc6b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00166" y="2143116"/>
            <a:ext cx="4614681" cy="4572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35755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Глеб забросил всю рыбалку,</a:t>
            </a:r>
          </a:p>
          <a:p>
            <a:r>
              <a:rPr lang="ru-RU" b="1" dirty="0" smtClean="0"/>
              <a:t>Под ольхой скрывается.</a:t>
            </a:r>
          </a:p>
          <a:p>
            <a:r>
              <a:rPr lang="ru-RU" b="1" dirty="0" smtClean="0"/>
              <a:t>«Я с пустым ведёрком, жалко,</a:t>
            </a:r>
          </a:p>
          <a:p>
            <a:r>
              <a:rPr lang="ru-RU" b="1" dirty="0" smtClean="0"/>
              <a:t>В этот день остался.</a:t>
            </a:r>
          </a:p>
        </p:txBody>
      </p:sp>
      <p:pic>
        <p:nvPicPr>
          <p:cNvPr id="7" name="Рисунок 6" descr="584e92eb4a17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4857752" y="571480"/>
            <a:ext cx="1114954" cy="273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636" y="0"/>
            <a:ext cx="300036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Если уходить надолго</a:t>
            </a:r>
          </a:p>
          <a:p>
            <a:r>
              <a:rPr lang="ru-RU" b="1" dirty="0" smtClean="0"/>
              <a:t>Буду летнею порой,</a:t>
            </a:r>
          </a:p>
          <a:p>
            <a:r>
              <a:rPr lang="ru-RU" b="1" dirty="0" smtClean="0"/>
              <a:t>То панамку иль бейсболку </a:t>
            </a:r>
          </a:p>
          <a:p>
            <a:r>
              <a:rPr lang="ru-RU" b="1" dirty="0" smtClean="0"/>
              <a:t>Буду брать всегда с собой!»</a:t>
            </a:r>
            <a:endParaRPr lang="ru-RU" b="1" dirty="0"/>
          </a:p>
        </p:txBody>
      </p:sp>
      <p:pic>
        <p:nvPicPr>
          <p:cNvPr id="9" name="Рисунок 8" descr="afed82a6225a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572000" y="2428868"/>
            <a:ext cx="656583" cy="828000"/>
          </a:xfrm>
          <a:prstGeom prst="rect">
            <a:avLst/>
          </a:prstGeom>
        </p:spPr>
      </p:pic>
      <p:pic>
        <p:nvPicPr>
          <p:cNvPr id="10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72264" y="5214950"/>
            <a:ext cx="1981200" cy="942975"/>
          </a:xfrm>
          <a:prstGeom prst="rect">
            <a:avLst/>
          </a:prstGeom>
          <a:noFill/>
        </p:spPr>
      </p:pic>
      <p:pic>
        <p:nvPicPr>
          <p:cNvPr id="11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14678" y="5643578"/>
            <a:ext cx="1981200" cy="942975"/>
          </a:xfrm>
          <a:prstGeom prst="rect">
            <a:avLst/>
          </a:prstGeom>
          <a:noFill/>
        </p:spPr>
      </p:pic>
      <p:pic>
        <p:nvPicPr>
          <p:cNvPr id="12" name="Picture 3" descr="C:\Documents and Settings\Кирилл\Рабочий стол\МАМА\детские презентации\Почемучка\з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8596" y="5500702"/>
            <a:ext cx="1981200" cy="942975"/>
          </a:xfrm>
          <a:prstGeom prst="rect">
            <a:avLst/>
          </a:prstGeom>
          <a:noFill/>
        </p:spPr>
      </p:pic>
      <p:pic>
        <p:nvPicPr>
          <p:cNvPr id="13" name="~PP3220.WAV">
            <a:hlinkClick r:id="" action="ppaction://media"/>
          </p:cNvPr>
          <p:cNvPicPr>
            <a:picLocks noRot="1" noChangeAspect="1"/>
          </p:cNvPicPr>
          <p:nvPr>
            <a:wavAudioFile r:embed="rId1" name="~PP3220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90" y="214290"/>
            <a:ext cx="1372047" cy="19646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4678" y="2857496"/>
            <a:ext cx="5214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</a:t>
            </a:r>
            <a:r>
              <a:rPr lang="ru-RU" sz="3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ешьте незнакомых</a:t>
            </a:r>
          </a:p>
          <a:p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3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ягод в лесу!</a:t>
            </a:r>
            <a:endParaRPr lang="ru-RU" sz="36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~PP1528.WAV">
            <a:hlinkClick r:id="" action="ppaction://media"/>
          </p:cNvPr>
          <p:cNvPicPr>
            <a:picLocks noRot="1" noChangeAspect="1"/>
          </p:cNvPicPr>
          <p:nvPr>
            <a:wavAudioFile r:embed="rId1" name="~PP1528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857356" y="2214554"/>
            <a:ext cx="5262337" cy="4428000"/>
          </a:xfrm>
          <a:prstGeom prst="rect">
            <a:avLst/>
          </a:prstGeom>
        </p:spPr>
      </p:pic>
      <p:pic>
        <p:nvPicPr>
          <p:cNvPr id="3" name="Рисунок 2" descr="d0d296c9eb9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5984" y="4643446"/>
            <a:ext cx="1053000" cy="1404000"/>
          </a:xfrm>
          <a:prstGeom prst="rect">
            <a:avLst/>
          </a:prstGeom>
        </p:spPr>
      </p:pic>
      <p:pic>
        <p:nvPicPr>
          <p:cNvPr id="4" name="Рисунок 3" descr="d0d296c9eb9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72198" y="4929198"/>
            <a:ext cx="1053000" cy="14040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14282" y="3357562"/>
            <a:ext cx="2112760" cy="2041322"/>
            <a:chOff x="214282" y="3357562"/>
            <a:chExt cx="2112760" cy="2041322"/>
          </a:xfrm>
        </p:grpSpPr>
        <p:pic>
          <p:nvPicPr>
            <p:cNvPr id="5" name="Рисунок 4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285720" y="3571876"/>
              <a:ext cx="684000" cy="684000"/>
            </a:xfrm>
            <a:prstGeom prst="rect">
              <a:avLst/>
            </a:prstGeom>
          </p:spPr>
        </p:pic>
        <p:pic>
          <p:nvPicPr>
            <p:cNvPr id="6" name="Рисунок 5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928662" y="3357562"/>
              <a:ext cx="684000" cy="684000"/>
            </a:xfrm>
            <a:prstGeom prst="rect">
              <a:avLst/>
            </a:prstGeom>
          </p:spPr>
        </p:pic>
        <p:pic>
          <p:nvPicPr>
            <p:cNvPr id="7" name="Рисунок 6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000100" y="4286256"/>
              <a:ext cx="684000" cy="684000"/>
            </a:xfrm>
            <a:prstGeom prst="rect">
              <a:avLst/>
            </a:prstGeom>
          </p:spPr>
        </p:pic>
        <p:pic>
          <p:nvPicPr>
            <p:cNvPr id="8" name="Рисунок 7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214282" y="4714884"/>
              <a:ext cx="684000" cy="684000"/>
            </a:xfrm>
            <a:prstGeom prst="rect">
              <a:avLst/>
            </a:prstGeom>
          </p:spPr>
        </p:pic>
        <p:pic>
          <p:nvPicPr>
            <p:cNvPr id="9" name="Рисунок 8" descr="92923945900f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643042" y="3786190"/>
              <a:ext cx="684000" cy="684000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428596" y="4857760"/>
            <a:ext cx="1689040" cy="1719372"/>
            <a:chOff x="428596" y="4857760"/>
            <a:chExt cx="1689040" cy="1719372"/>
          </a:xfrm>
        </p:grpSpPr>
        <p:pic>
          <p:nvPicPr>
            <p:cNvPr id="10" name="Рисунок 9" descr="post-55286-1276157037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428728" y="4857760"/>
              <a:ext cx="688908" cy="1219306"/>
            </a:xfrm>
            <a:prstGeom prst="rect">
              <a:avLst/>
            </a:prstGeom>
          </p:spPr>
        </p:pic>
        <p:pic>
          <p:nvPicPr>
            <p:cNvPr id="11" name="Рисунок 10" descr="post-55286-1276157037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428596" y="5357826"/>
              <a:ext cx="688908" cy="1219306"/>
            </a:xfrm>
            <a:prstGeom prst="rect">
              <a:avLst/>
            </a:prstGeom>
          </p:spPr>
        </p:pic>
      </p:grpSp>
      <p:pic>
        <p:nvPicPr>
          <p:cNvPr id="12" name="Рисунок 11" descr="post-55286-1276157037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071934" y="5214950"/>
            <a:ext cx="688908" cy="121930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7000892" y="3357562"/>
            <a:ext cx="1928826" cy="3362446"/>
            <a:chOff x="7000892" y="3357562"/>
            <a:chExt cx="1928826" cy="3362446"/>
          </a:xfrm>
        </p:grpSpPr>
        <p:pic>
          <p:nvPicPr>
            <p:cNvPr id="13" name="Рисунок 12" descr="post-55286-1276157037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286644" y="5500702"/>
              <a:ext cx="688908" cy="1219306"/>
            </a:xfrm>
            <a:prstGeom prst="rect">
              <a:avLst/>
            </a:prstGeom>
          </p:spPr>
        </p:pic>
        <p:pic>
          <p:nvPicPr>
            <p:cNvPr id="14" name="Рисунок 13" descr="f1a8d9de08f2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000892" y="3357562"/>
              <a:ext cx="819600" cy="900000"/>
            </a:xfrm>
            <a:prstGeom prst="rect">
              <a:avLst/>
            </a:prstGeom>
          </p:spPr>
        </p:pic>
        <p:pic>
          <p:nvPicPr>
            <p:cNvPr id="15" name="Рисунок 14" descr="f1a8d9de08f2.png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 flipH="1">
              <a:off x="8143900" y="4857760"/>
              <a:ext cx="785818" cy="900000"/>
            </a:xfrm>
            <a:prstGeom prst="rect">
              <a:avLst/>
            </a:prstGeom>
          </p:spPr>
        </p:pic>
        <p:pic>
          <p:nvPicPr>
            <p:cNvPr id="16" name="Рисунок 15" descr="f1a8d9de08f2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286644" y="4500570"/>
              <a:ext cx="819600" cy="900000"/>
            </a:xfrm>
            <a:prstGeom prst="rect">
              <a:avLst/>
            </a:prstGeom>
          </p:spPr>
        </p:pic>
        <p:pic>
          <p:nvPicPr>
            <p:cNvPr id="17" name="Рисунок 16" descr="f1a8d9de08f2.pn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8072462" y="3500438"/>
              <a:ext cx="819600" cy="9000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" y="0"/>
            <a:ext cx="278605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Взяли Вика и Маринка</a:t>
            </a:r>
          </a:p>
          <a:p>
            <a:r>
              <a:rPr lang="ru-RU" b="1" dirty="0" smtClean="0"/>
              <a:t>Две плетёные корзинки,</a:t>
            </a:r>
          </a:p>
          <a:p>
            <a:r>
              <a:rPr lang="ru-RU" b="1" dirty="0" smtClean="0"/>
              <a:t>И пошли девчонки в лес,</a:t>
            </a:r>
          </a:p>
          <a:p>
            <a:r>
              <a:rPr lang="ru-RU" b="1" dirty="0" smtClean="0"/>
              <a:t>Полный ягод и чудес.</a:t>
            </a:r>
          </a:p>
          <a:p>
            <a:r>
              <a:rPr lang="ru-RU" b="1" dirty="0" smtClean="0"/>
              <a:t>Собирают ежевику,</a:t>
            </a:r>
          </a:p>
          <a:p>
            <a:r>
              <a:rPr lang="ru-RU" b="1" dirty="0" smtClean="0"/>
              <a:t>Землянику и чернику.</a:t>
            </a:r>
            <a:endParaRPr lang="ru-RU" b="1" dirty="0"/>
          </a:p>
        </p:txBody>
      </p:sp>
      <p:pic>
        <p:nvPicPr>
          <p:cNvPr id="22" name="~PP3082.WAV">
            <a:hlinkClick r:id="" action="ppaction://media"/>
          </p:cNvPr>
          <p:cNvPicPr>
            <a:picLocks noRot="1" noChangeAspect="1"/>
          </p:cNvPicPr>
          <p:nvPr>
            <a:wavAudioFile r:embed="rId1" name="~PP3082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14282" y="2571744"/>
            <a:ext cx="1964264" cy="3204000"/>
          </a:xfrm>
          <a:prstGeom prst="rect">
            <a:avLst/>
          </a:prstGeom>
        </p:spPr>
      </p:pic>
      <p:pic>
        <p:nvPicPr>
          <p:cNvPr id="3" name="Рисунок 2" descr="3416c577628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500562" y="2786058"/>
            <a:ext cx="2121827" cy="3492000"/>
          </a:xfrm>
          <a:prstGeom prst="rect">
            <a:avLst/>
          </a:prstGeom>
        </p:spPr>
      </p:pic>
      <p:pic>
        <p:nvPicPr>
          <p:cNvPr id="4" name="Рисунок 3" descr="d0d296c9eb9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34" y="4357694"/>
            <a:ext cx="810000" cy="1080000"/>
          </a:xfrm>
          <a:prstGeom prst="rect">
            <a:avLst/>
          </a:prstGeom>
        </p:spPr>
      </p:pic>
      <p:pic>
        <p:nvPicPr>
          <p:cNvPr id="5" name="Рисунок 4" descr="d0d296c9eb9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86446" y="4929198"/>
            <a:ext cx="810000" cy="1080000"/>
          </a:xfrm>
          <a:prstGeom prst="rect">
            <a:avLst/>
          </a:prstGeom>
        </p:spPr>
      </p:pic>
      <p:pic>
        <p:nvPicPr>
          <p:cNvPr id="6" name="Рисунок 5" descr="c010805fdfee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5580000">
            <a:off x="2683633" y="4482421"/>
            <a:ext cx="2139700" cy="1539243"/>
          </a:xfrm>
          <a:prstGeom prst="rect">
            <a:avLst/>
          </a:prstGeom>
        </p:spPr>
      </p:pic>
      <p:pic>
        <p:nvPicPr>
          <p:cNvPr id="7" name="Рисунок 6" descr="c010805fdfee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5580000" flipV="1">
            <a:off x="1423323" y="4597383"/>
            <a:ext cx="2139700" cy="1447389"/>
          </a:xfrm>
          <a:prstGeom prst="rect">
            <a:avLst/>
          </a:prstGeom>
        </p:spPr>
      </p:pic>
      <p:pic>
        <p:nvPicPr>
          <p:cNvPr id="8" name="Рисунок 7" descr="c010805fdfee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5580000">
            <a:off x="3042810" y="3744965"/>
            <a:ext cx="1492787" cy="1358539"/>
          </a:xfrm>
          <a:prstGeom prst="rect">
            <a:avLst/>
          </a:prstGeom>
        </p:spPr>
      </p:pic>
      <p:pic>
        <p:nvPicPr>
          <p:cNvPr id="9" name="Рисунок 8" descr="c010805fdfee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5580000" flipV="1">
            <a:off x="1633878" y="3303782"/>
            <a:ext cx="1545433" cy="1591279"/>
          </a:xfrm>
          <a:prstGeom prst="rect">
            <a:avLst/>
          </a:prstGeom>
        </p:spPr>
      </p:pic>
      <p:pic>
        <p:nvPicPr>
          <p:cNvPr id="10" name="Рисунок 9" descr="c010805fdfee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5580000">
            <a:off x="2872954" y="4715389"/>
            <a:ext cx="1890917" cy="1539243"/>
          </a:xfrm>
          <a:prstGeom prst="rect">
            <a:avLst/>
          </a:prstGeom>
        </p:spPr>
      </p:pic>
      <p:pic>
        <p:nvPicPr>
          <p:cNvPr id="11" name="Рисунок 10" descr="c010805fdfee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 rot="5580000" flipV="1">
            <a:off x="1607696" y="4760065"/>
            <a:ext cx="1819576" cy="1369781"/>
          </a:xfrm>
          <a:prstGeom prst="rect">
            <a:avLst/>
          </a:prstGeom>
        </p:spPr>
      </p:pic>
      <p:sp>
        <p:nvSpPr>
          <p:cNvPr id="12" name="Овал 11"/>
          <p:cNvSpPr>
            <a:spLocks noChangeAspect="1"/>
          </p:cNvSpPr>
          <p:nvPr/>
        </p:nvSpPr>
        <p:spPr>
          <a:xfrm>
            <a:off x="4214810" y="392906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4214810" y="4000504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4000496" y="3929066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4000496" y="4000504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4214810" y="4429132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4214810" y="4500570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4000496" y="4357694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4000496" y="4429132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4214810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4143372" y="485776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3929058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3929058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1928794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1928794" y="364331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2214546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2214546" y="364331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2143108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>
            <a:spLocks noChangeAspect="1"/>
          </p:cNvSpPr>
          <p:nvPr/>
        </p:nvSpPr>
        <p:spPr>
          <a:xfrm>
            <a:off x="2143108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2357422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2357422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2071670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>
            <a:spLocks noChangeAspect="1"/>
          </p:cNvSpPr>
          <p:nvPr/>
        </p:nvSpPr>
        <p:spPr>
          <a:xfrm>
            <a:off x="2000232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3357554" y="371475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3428992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2643174" y="335756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>
            <a:off x="2571736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>
            <a:off x="3714744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>
            <a:off x="3714744" y="400050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2285984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>
            <a:spLocks noChangeAspect="1"/>
          </p:cNvSpPr>
          <p:nvPr/>
        </p:nvSpPr>
        <p:spPr>
          <a:xfrm>
            <a:off x="2285984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>
            <a:off x="3571868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3571868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>
            <a:off x="4429124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>
            <a:off x="4429124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2786050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>
            <a:spLocks noChangeAspect="1"/>
          </p:cNvSpPr>
          <p:nvPr/>
        </p:nvSpPr>
        <p:spPr>
          <a:xfrm>
            <a:off x="2786050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>
            <a:spLocks noChangeAspect="1"/>
          </p:cNvSpPr>
          <p:nvPr/>
        </p:nvSpPr>
        <p:spPr>
          <a:xfrm>
            <a:off x="3143240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>
            <a:spLocks noChangeAspect="1"/>
          </p:cNvSpPr>
          <p:nvPr/>
        </p:nvSpPr>
        <p:spPr>
          <a:xfrm>
            <a:off x="3000364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>
            <a:spLocks noChangeAspect="1"/>
          </p:cNvSpPr>
          <p:nvPr/>
        </p:nvSpPr>
        <p:spPr>
          <a:xfrm>
            <a:off x="2643174" y="44291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>
            <a:off x="2643174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>
            <a:spLocks noChangeAspect="1"/>
          </p:cNvSpPr>
          <p:nvPr/>
        </p:nvSpPr>
        <p:spPr>
          <a:xfrm>
            <a:off x="2857488" y="500063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>
            <a:off x="2928926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>
            <a:off x="3286116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>
            <a:spLocks noChangeAspect="1"/>
          </p:cNvSpPr>
          <p:nvPr/>
        </p:nvSpPr>
        <p:spPr>
          <a:xfrm>
            <a:off x="3357554" y="492919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>
            <a:off x="2714612" y="392906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>
            <a:spLocks noChangeAspect="1"/>
          </p:cNvSpPr>
          <p:nvPr/>
        </p:nvSpPr>
        <p:spPr>
          <a:xfrm>
            <a:off x="2571736" y="400050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3214678" y="507207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3143240" y="500063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3000364" y="521495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3214678" y="528638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2928926" y="414338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3071802" y="421481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>
            <a:off x="4500562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4500562" y="492919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>
            <a:spLocks noChangeAspect="1"/>
          </p:cNvSpPr>
          <p:nvPr/>
        </p:nvSpPr>
        <p:spPr>
          <a:xfrm>
            <a:off x="1785918" y="478632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>
            <a:off x="2571736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>
            <a:off x="2571736" y="471488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>
            <a:off x="1785918" y="35004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>
            <a:off x="1785918" y="364331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3643306" y="421481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3500430" y="414338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3286116" y="435769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3214678" y="428625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>
            <a:spLocks noChangeAspect="1"/>
          </p:cNvSpPr>
          <p:nvPr/>
        </p:nvSpPr>
        <p:spPr>
          <a:xfrm>
            <a:off x="3571868" y="371475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>
            <a:off x="3500430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1" y="0"/>
            <a:ext cx="321467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Видят вдруг на ветке тонкой</a:t>
            </a:r>
          </a:p>
          <a:p>
            <a:r>
              <a:rPr lang="ru-RU" b="1" dirty="0" smtClean="0"/>
              <a:t>Чудо-ягодку девчонки,</a:t>
            </a:r>
          </a:p>
          <a:p>
            <a:r>
              <a:rPr lang="ru-RU" b="1" dirty="0" smtClean="0"/>
              <a:t>Сочную и красную,</a:t>
            </a:r>
          </a:p>
          <a:p>
            <a:r>
              <a:rPr lang="ru-RU" b="1" dirty="0" smtClean="0"/>
              <a:t>Крупную, прекрасную!</a:t>
            </a:r>
          </a:p>
          <a:p>
            <a:r>
              <a:rPr lang="ru-RU" b="1" dirty="0" smtClean="0"/>
              <a:t>«Мы попробуем немножко</a:t>
            </a:r>
          </a:p>
          <a:p>
            <a:r>
              <a:rPr lang="ru-RU" b="1" dirty="0" smtClean="0"/>
              <a:t>Пару ягодок с ладошки?»</a:t>
            </a:r>
            <a:endParaRPr lang="ru-RU" b="1" dirty="0"/>
          </a:p>
        </p:txBody>
      </p:sp>
      <p:pic>
        <p:nvPicPr>
          <p:cNvPr id="79" name="Рисунок 78" descr="post-55286-1276157037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976400" y="6022513"/>
            <a:ext cx="629860" cy="835487"/>
          </a:xfrm>
          <a:prstGeom prst="rect">
            <a:avLst/>
          </a:prstGeom>
        </p:spPr>
      </p:pic>
      <p:pic>
        <p:nvPicPr>
          <p:cNvPr id="80" name="Рисунок 79" descr="f1a8d9de08f2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715140" y="4554000"/>
            <a:ext cx="749350" cy="616694"/>
          </a:xfrm>
          <a:prstGeom prst="rect">
            <a:avLst/>
          </a:prstGeom>
        </p:spPr>
      </p:pic>
      <p:pic>
        <p:nvPicPr>
          <p:cNvPr id="81" name="Рисунок 80" descr="f1a8d9de08f2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 flipH="1">
            <a:off x="7760178" y="5581959"/>
            <a:ext cx="718464" cy="616694"/>
          </a:xfrm>
          <a:prstGeom prst="rect">
            <a:avLst/>
          </a:prstGeom>
        </p:spPr>
      </p:pic>
      <p:pic>
        <p:nvPicPr>
          <p:cNvPr id="82" name="Рисунок 81" descr="f1a8d9de08f2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976400" y="5337207"/>
            <a:ext cx="749350" cy="616694"/>
          </a:xfrm>
          <a:prstGeom prst="rect">
            <a:avLst/>
          </a:prstGeom>
        </p:spPr>
      </p:pic>
      <p:pic>
        <p:nvPicPr>
          <p:cNvPr id="83" name="Рисунок 82" descr="f1a8d9de08f2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694863" y="4651901"/>
            <a:ext cx="749350" cy="616694"/>
          </a:xfrm>
          <a:prstGeom prst="rect">
            <a:avLst/>
          </a:prstGeom>
        </p:spPr>
      </p:pic>
      <p:grpSp>
        <p:nvGrpSpPr>
          <p:cNvPr id="84" name="Группа 83"/>
          <p:cNvGrpSpPr>
            <a:grpSpLocks noChangeAspect="1"/>
          </p:cNvGrpSpPr>
          <p:nvPr/>
        </p:nvGrpSpPr>
        <p:grpSpPr>
          <a:xfrm>
            <a:off x="714348" y="5429264"/>
            <a:ext cx="1410444" cy="1260000"/>
            <a:chOff x="428596" y="4857760"/>
            <a:chExt cx="1689040" cy="1719372"/>
          </a:xfrm>
        </p:grpSpPr>
        <p:pic>
          <p:nvPicPr>
            <p:cNvPr id="85" name="Рисунок 84" descr="post-55286-1276157037.png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1428728" y="4857760"/>
              <a:ext cx="688908" cy="1219306"/>
            </a:xfrm>
            <a:prstGeom prst="rect">
              <a:avLst/>
            </a:prstGeom>
          </p:spPr>
        </p:pic>
        <p:pic>
          <p:nvPicPr>
            <p:cNvPr id="86" name="Рисунок 85" descr="post-55286-1276157037.png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428596" y="5357826"/>
              <a:ext cx="688908" cy="1219306"/>
            </a:xfrm>
            <a:prstGeom prst="rect">
              <a:avLst/>
            </a:prstGeom>
          </p:spPr>
        </p:pic>
      </p:grpSp>
      <p:sp>
        <p:nvSpPr>
          <p:cNvPr id="87" name="TextBox 86"/>
          <p:cNvSpPr txBox="1"/>
          <p:nvPr/>
        </p:nvSpPr>
        <p:spPr>
          <a:xfrm>
            <a:off x="6572264" y="0"/>
            <a:ext cx="2571736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«Нет, я пробовать боюсь</a:t>
            </a:r>
          </a:p>
          <a:p>
            <a:r>
              <a:rPr lang="ru-RU" sz="1600" b="1" dirty="0" smtClean="0"/>
              <a:t>Эту ягоду на вкус!</a:t>
            </a:r>
          </a:p>
          <a:p>
            <a:r>
              <a:rPr lang="ru-RU" sz="1600" b="1" dirty="0" smtClean="0"/>
              <a:t>Ты её не пробуй тоже –</a:t>
            </a:r>
          </a:p>
          <a:p>
            <a:r>
              <a:rPr lang="ru-RU" sz="1600" b="1" dirty="0" smtClean="0"/>
              <a:t>Ядовитою быть может.</a:t>
            </a:r>
          </a:p>
          <a:p>
            <a:r>
              <a:rPr lang="ru-RU" sz="1600" b="1" dirty="0" smtClean="0"/>
              <a:t>Лучше я поем чернику», -</a:t>
            </a:r>
          </a:p>
          <a:p>
            <a:r>
              <a:rPr lang="ru-RU" sz="1600" b="1" dirty="0" smtClean="0"/>
              <a:t>Говорит Марине Вика.</a:t>
            </a:r>
          </a:p>
          <a:p>
            <a:r>
              <a:rPr lang="ru-RU" sz="1600" b="1" dirty="0" smtClean="0"/>
              <a:t>Съела ягоду Марина –</a:t>
            </a:r>
          </a:p>
          <a:p>
            <a:r>
              <a:rPr lang="ru-RU" sz="1600" b="1" dirty="0" smtClean="0"/>
              <a:t>Ягодка с горчинкой.</a:t>
            </a:r>
          </a:p>
          <a:p>
            <a:r>
              <a:rPr lang="ru-RU" sz="1600" b="1" dirty="0" smtClean="0"/>
              <a:t>«Я её заем малинкой!» –</a:t>
            </a:r>
          </a:p>
          <a:p>
            <a:r>
              <a:rPr lang="ru-RU" sz="1600" b="1" dirty="0" smtClean="0"/>
              <a:t>Думает Маринка.</a:t>
            </a:r>
            <a:endParaRPr lang="ru-RU" sz="1600" b="1" dirty="0"/>
          </a:p>
        </p:txBody>
      </p:sp>
      <p:pic>
        <p:nvPicPr>
          <p:cNvPr id="93" name="Рисунок 92" descr="f1a8d9de08f2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4643438" y="4071942"/>
            <a:ext cx="1312318" cy="1080000"/>
          </a:xfrm>
          <a:prstGeom prst="rect">
            <a:avLst/>
          </a:prstGeom>
        </p:spPr>
      </p:pic>
      <p:pic>
        <p:nvPicPr>
          <p:cNvPr id="88" name="~PP666.WAV">
            <a:hlinkClick r:id="" action="ppaction://media"/>
          </p:cNvPr>
          <p:cNvPicPr>
            <a:picLocks noRot="1" noChangeAspect="1"/>
          </p:cNvPicPr>
          <p:nvPr>
            <a:wavAudioFile r:embed="rId1" name="~PP666.WAV"/>
          </p:nvPr>
        </p:nvPicPr>
        <p:blipFill>
          <a:blip r:embed="rId1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71868" y="2357430"/>
            <a:ext cx="3936064" cy="33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1432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Вот домой вернулись детки,</a:t>
            </a:r>
          </a:p>
          <a:p>
            <a:r>
              <a:rPr lang="ru-RU" b="1" dirty="0" smtClean="0"/>
              <a:t>Но обедать не хотят.</a:t>
            </a:r>
          </a:p>
          <a:p>
            <a:r>
              <a:rPr lang="ru-RU" b="1" dirty="0" smtClean="0"/>
              <a:t>После грязных ягод с ветки</a:t>
            </a:r>
          </a:p>
          <a:p>
            <a:r>
              <a:rPr lang="ru-RU" b="1" dirty="0" smtClean="0"/>
              <a:t>Животы у них болят.</a:t>
            </a:r>
            <a:endParaRPr lang="ru-RU" b="1" dirty="0"/>
          </a:p>
        </p:txBody>
      </p:sp>
      <p:pic>
        <p:nvPicPr>
          <p:cNvPr id="4" name="~PP550.WAV">
            <a:hlinkClick r:id="" action="ppaction://media"/>
          </p:cNvPr>
          <p:cNvPicPr>
            <a:picLocks noRot="1" noChangeAspect="1"/>
          </p:cNvPicPr>
          <p:nvPr>
            <a:wavAudioFile r:embed="rId1" name="~PP550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16c577628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-2340000">
            <a:off x="4793386" y="726684"/>
            <a:ext cx="1367999" cy="1188000"/>
          </a:xfrm>
          <a:prstGeom prst="rect">
            <a:avLst/>
          </a:prstGeom>
        </p:spPr>
      </p:pic>
      <p:pic>
        <p:nvPicPr>
          <p:cNvPr id="3" name="Рисунок 2" descr="3416c577628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rot="1260000">
            <a:off x="5286380" y="3286124"/>
            <a:ext cx="1213805" cy="1152000"/>
          </a:xfrm>
          <a:prstGeom prst="rect">
            <a:avLst/>
          </a:prstGeom>
        </p:spPr>
      </p:pic>
      <p:pic>
        <p:nvPicPr>
          <p:cNvPr id="5" name="Рисунок 4" descr="cd85ac3e1301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-3" y="2000240"/>
            <a:ext cx="3471555" cy="48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264317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Обе дочки заболели</a:t>
            </a:r>
          </a:p>
          <a:p>
            <a:r>
              <a:rPr lang="ru-RU" sz="1600" b="1" dirty="0" smtClean="0"/>
              <a:t>И до вечера не ели,</a:t>
            </a:r>
          </a:p>
          <a:p>
            <a:r>
              <a:rPr lang="ru-RU" sz="1600" b="1" dirty="0" smtClean="0"/>
              <a:t>Пили лишь водичку.</a:t>
            </a:r>
          </a:p>
          <a:p>
            <a:r>
              <a:rPr lang="ru-RU" sz="1600" b="1" dirty="0" smtClean="0"/>
              <a:t>Мама рядышком сидела,</a:t>
            </a:r>
          </a:p>
          <a:p>
            <a:r>
              <a:rPr lang="ru-RU" sz="1600" b="1" dirty="0" smtClean="0"/>
              <a:t>Говоря сестричкам:</a:t>
            </a:r>
          </a:p>
          <a:p>
            <a:r>
              <a:rPr lang="ru-RU" sz="1600" b="1" dirty="0" smtClean="0"/>
              <a:t>«Никогда не ешьте, детки,</a:t>
            </a:r>
          </a:p>
          <a:p>
            <a:r>
              <a:rPr lang="ru-RU" sz="1600" b="1" dirty="0" smtClean="0"/>
              <a:t>Незнакомых ягод с ветки!</a:t>
            </a:r>
          </a:p>
          <a:p>
            <a:r>
              <a:rPr lang="ru-RU" sz="1600" b="1" dirty="0" smtClean="0"/>
              <a:t>И не ешьте ягод грязных –</a:t>
            </a:r>
          </a:p>
          <a:p>
            <a:r>
              <a:rPr lang="ru-RU" sz="1600" b="1" dirty="0" smtClean="0"/>
              <a:t>Это вредно и опасно!»</a:t>
            </a:r>
            <a:endParaRPr lang="ru-RU" sz="1600" b="1" dirty="0"/>
          </a:p>
        </p:txBody>
      </p:sp>
      <p:pic>
        <p:nvPicPr>
          <p:cNvPr id="7" name="~PP224.WAV">
            <a:hlinkClick r:id="" action="ppaction://media"/>
          </p:cNvPr>
          <p:cNvPicPr>
            <a:picLocks noRot="1" noChangeAspect="1"/>
          </p:cNvPicPr>
          <p:nvPr>
            <a:wavAudioFile r:embed="rId1" name="~PP224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6" y="357166"/>
            <a:ext cx="1372047" cy="19646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4678" y="2428868"/>
            <a:ext cx="592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    </a:t>
            </a:r>
            <a:r>
              <a:rPr lang="ru-RU" sz="4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купайтесь</a:t>
            </a:r>
          </a:p>
          <a:p>
            <a:r>
              <a:rPr lang="ru-RU" sz="4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запрещённых местах!</a:t>
            </a:r>
            <a:endParaRPr lang="ru-RU" sz="4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~PP2691.WAV">
            <a:hlinkClick r:id="" action="ppaction://media"/>
          </p:cNvPr>
          <p:cNvPicPr>
            <a:picLocks noRot="1" noChangeAspect="1"/>
          </p:cNvPicPr>
          <p:nvPr>
            <a:wavAudioFile r:embed="rId1" name="~PP269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8" y="1571612"/>
            <a:ext cx="2463810" cy="352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1928802"/>
            <a:ext cx="5286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Сколько солнца! Сколько света!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Сколько зелени кругом!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Что же это? Это </a:t>
            </a:r>
            <a:r>
              <a:rPr lang="ru-RU" sz="2400" b="1" dirty="0" smtClean="0">
                <a:solidFill>
                  <a:srgbClr val="C00000"/>
                </a:solidFill>
              </a:rPr>
              <a:t>ЛЕТО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Наконец спешит к нам в дом.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~PP3661.WAV">
            <a:hlinkClick r:id="" action="ppaction://media"/>
          </p:cNvPr>
          <p:cNvPicPr>
            <a:picLocks noRot="1" noChangeAspect="1"/>
          </p:cNvPicPr>
          <p:nvPr>
            <a:wavAudioFile r:embed="rId1" name="~PP366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4286256"/>
            <a:ext cx="142876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3357562"/>
            <a:ext cx="2071702" cy="985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Купаться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запрещено!!!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79ecf2e5b4fc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714876" y="785794"/>
            <a:ext cx="1501883" cy="2412000"/>
          </a:xfrm>
          <a:prstGeom prst="rect">
            <a:avLst/>
          </a:prstGeom>
        </p:spPr>
      </p:pic>
      <p:pic>
        <p:nvPicPr>
          <p:cNvPr id="7" name="Рисунок 6" descr="79ecf2e5b4fc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286248" y="4429132"/>
            <a:ext cx="2752170" cy="14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310873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Пришла на пляж сестричка</a:t>
            </a:r>
          </a:p>
          <a:p>
            <a:r>
              <a:rPr lang="ru-RU" b="1" dirty="0" smtClean="0"/>
              <a:t>Однажды вместе с братцем.</a:t>
            </a:r>
          </a:p>
          <a:p>
            <a:r>
              <a:rPr lang="ru-RU" b="1" dirty="0" smtClean="0"/>
              <a:t>На берегу табличка:</a:t>
            </a:r>
          </a:p>
          <a:p>
            <a:r>
              <a:rPr lang="ru-RU" b="1" dirty="0" smtClean="0"/>
              <a:t>«Запрещено купаться!»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307180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Серёжа прыгнул смело</a:t>
            </a:r>
          </a:p>
          <a:p>
            <a:r>
              <a:rPr lang="ru-RU" b="1" dirty="0" smtClean="0"/>
              <a:t>В прозрачную водицу,</a:t>
            </a:r>
          </a:p>
          <a:p>
            <a:r>
              <a:rPr lang="ru-RU" b="1" dirty="0" smtClean="0"/>
              <a:t>Он плавает умело,</a:t>
            </a:r>
          </a:p>
          <a:p>
            <a:r>
              <a:rPr lang="ru-RU" b="1" dirty="0" smtClean="0"/>
              <a:t>Ныряет и резвится.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14324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А Юля не купалась,</a:t>
            </a:r>
          </a:p>
          <a:p>
            <a:r>
              <a:rPr lang="ru-RU" sz="1600" b="1" dirty="0" smtClean="0"/>
              <a:t>Таблички испугалась,</a:t>
            </a:r>
          </a:p>
          <a:p>
            <a:r>
              <a:rPr lang="ru-RU" sz="1600" b="1" dirty="0" smtClean="0"/>
              <a:t>К тому ж сказала строго:</a:t>
            </a:r>
          </a:p>
          <a:p>
            <a:r>
              <a:rPr lang="ru-RU" sz="1600" b="1" dirty="0" smtClean="0"/>
              <a:t>«Не плавай здесь, Серёга!</a:t>
            </a:r>
          </a:p>
          <a:p>
            <a:r>
              <a:rPr lang="ru-RU" sz="1600" b="1" dirty="0" smtClean="0"/>
              <a:t>Ты выходи на сушу!»</a:t>
            </a:r>
          </a:p>
          <a:p>
            <a:r>
              <a:rPr lang="ru-RU" sz="1600" b="1" dirty="0" smtClean="0"/>
              <a:t>Но брат её не слушал.</a:t>
            </a:r>
            <a:endParaRPr lang="ru-RU" sz="1600" b="1" dirty="0"/>
          </a:p>
        </p:txBody>
      </p:sp>
      <p:pic>
        <p:nvPicPr>
          <p:cNvPr id="7169" name="Picture 1" descr="D:\картинки\детские картинки-блестяшки анимашки\ae11205e7a57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1142984"/>
            <a:ext cx="1144578" cy="1928826"/>
          </a:xfrm>
          <a:prstGeom prst="rect">
            <a:avLst/>
          </a:prstGeom>
          <a:noFill/>
        </p:spPr>
      </p:pic>
      <p:pic>
        <p:nvPicPr>
          <p:cNvPr id="11" name="~PP43.WAV">
            <a:hlinkClick r:id="" action="ppaction://media"/>
          </p:cNvPr>
          <p:cNvPicPr>
            <a:picLocks noRot="1" noChangeAspect="1"/>
          </p:cNvPicPr>
          <p:nvPr>
            <a:wavAudioFile r:embed="rId1" name="~PP43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ecf2e5b4fc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500694" y="2214000"/>
            <a:ext cx="2891675" cy="4644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6143636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6000760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7358082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7358082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6500826" y="535782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6429388" y="571501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6858016" y="542926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6858016" y="578645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6858016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6429388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6929454" y="314324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" y="0"/>
            <a:ext cx="2714612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А к вечеру на коже</a:t>
            </a:r>
          </a:p>
          <a:p>
            <a:r>
              <a:rPr lang="ru-RU" b="1" dirty="0" smtClean="0"/>
              <a:t>У смелого Серёжи</a:t>
            </a:r>
          </a:p>
          <a:p>
            <a:r>
              <a:rPr lang="ru-RU" b="1" dirty="0" smtClean="0"/>
              <a:t>Вдруг появились пятна.</a:t>
            </a:r>
          </a:p>
          <a:p>
            <a:r>
              <a:rPr lang="ru-RU" b="1" dirty="0" smtClean="0"/>
              <a:t>Откуда? Непонятно!</a:t>
            </a:r>
          </a:p>
          <a:p>
            <a:r>
              <a:rPr lang="ru-RU" b="1" dirty="0" smtClean="0"/>
              <a:t>И чешется Серёжка,</a:t>
            </a:r>
          </a:p>
          <a:p>
            <a:r>
              <a:rPr lang="ru-RU" b="1" dirty="0" smtClean="0"/>
              <a:t>Как уличная кошка!</a:t>
            </a:r>
            <a:endParaRPr lang="ru-RU" b="1" dirty="0"/>
          </a:p>
        </p:txBody>
      </p:sp>
      <p:pic>
        <p:nvPicPr>
          <p:cNvPr id="15" name="Рисунок 14" descr="7e50ae192bd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1928794" y="1500174"/>
            <a:ext cx="3078012" cy="53578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282692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Врача к нему позвали</a:t>
            </a:r>
          </a:p>
          <a:p>
            <a:r>
              <a:rPr lang="ru-RU" b="1" dirty="0" smtClean="0"/>
              <a:t>И доктору сказали,</a:t>
            </a:r>
          </a:p>
          <a:p>
            <a:r>
              <a:rPr lang="ru-RU" b="1" dirty="0" smtClean="0"/>
              <a:t>Что в речке утром много </a:t>
            </a:r>
          </a:p>
          <a:p>
            <a:r>
              <a:rPr lang="ru-RU" b="1" dirty="0" smtClean="0"/>
              <a:t>Наплавался Серёга.</a:t>
            </a:r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17" name="~PP217.WAV">
            <a:hlinkClick r:id="" action="ppaction://media"/>
          </p:cNvPr>
          <p:cNvPicPr>
            <a:picLocks noRot="1" noChangeAspect="1"/>
          </p:cNvPicPr>
          <p:nvPr>
            <a:wavAudioFile r:embed="rId1" name="~PP217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c3cd125ac1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29388" y="571480"/>
            <a:ext cx="1785950" cy="33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6" y="4786322"/>
            <a:ext cx="300036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Врач объяснил, что в воды</a:t>
            </a:r>
          </a:p>
          <a:p>
            <a:r>
              <a:rPr lang="ru-RU" b="1" dirty="0" smtClean="0"/>
              <a:t>С соседнего завода</a:t>
            </a:r>
          </a:p>
          <a:p>
            <a:r>
              <a:rPr lang="ru-RU" b="1" dirty="0" smtClean="0"/>
              <a:t>Тут сбросили отходы.</a:t>
            </a:r>
          </a:p>
          <a:p>
            <a:r>
              <a:rPr lang="ru-RU" b="1" dirty="0" smtClean="0"/>
              <a:t>Здесь показали пробы:</a:t>
            </a:r>
          </a:p>
          <a:p>
            <a:r>
              <a:rPr lang="ru-RU" b="1" dirty="0" smtClean="0"/>
              <a:t>В воде живут микробы.</a:t>
            </a:r>
          </a:p>
          <a:p>
            <a:r>
              <a:rPr lang="ru-RU" b="1" dirty="0" smtClean="0"/>
              <a:t>От них прыщи на коже</a:t>
            </a:r>
          </a:p>
          <a:p>
            <a:r>
              <a:rPr lang="ru-RU" b="1" dirty="0" smtClean="0"/>
              <a:t>У бедного Серёжи.</a:t>
            </a:r>
            <a:endParaRPr lang="ru-RU" b="1" dirty="0"/>
          </a:p>
        </p:txBody>
      </p:sp>
      <p:sp>
        <p:nvSpPr>
          <p:cNvPr id="6" name="Улыбающееся лицо 5"/>
          <p:cNvSpPr>
            <a:spLocks noChangeAspect="1"/>
          </p:cNvSpPr>
          <p:nvPr/>
        </p:nvSpPr>
        <p:spPr>
          <a:xfrm>
            <a:off x="3357554" y="3286124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>
            <a:spLocks noChangeAspect="1"/>
          </p:cNvSpPr>
          <p:nvPr/>
        </p:nvSpPr>
        <p:spPr>
          <a:xfrm>
            <a:off x="3500430" y="4286256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>
            <a:spLocks noChangeAspect="1"/>
          </p:cNvSpPr>
          <p:nvPr/>
        </p:nvSpPr>
        <p:spPr>
          <a:xfrm>
            <a:off x="4643438" y="3643314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>
            <a:spLocks noChangeAspect="1"/>
          </p:cNvSpPr>
          <p:nvPr/>
        </p:nvSpPr>
        <p:spPr>
          <a:xfrm>
            <a:off x="4000496" y="2714620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>
            <a:spLocks noChangeAspect="1"/>
          </p:cNvSpPr>
          <p:nvPr/>
        </p:nvSpPr>
        <p:spPr>
          <a:xfrm>
            <a:off x="4572000" y="4643446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>
            <a:spLocks noChangeAspect="1"/>
          </p:cNvSpPr>
          <p:nvPr/>
        </p:nvSpPr>
        <p:spPr>
          <a:xfrm>
            <a:off x="3571868" y="5500702"/>
            <a:ext cx="468000" cy="468000"/>
          </a:xfrm>
          <a:prstGeom prst="smileyFac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CN0123.WM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86182" y="1000108"/>
            <a:ext cx="2187414" cy="1296000"/>
          </a:xfrm>
          <a:prstGeom prst="rect">
            <a:avLst/>
          </a:prstGeom>
        </p:spPr>
      </p:pic>
      <p:pic>
        <p:nvPicPr>
          <p:cNvPr id="13" name="~PP2255.WAV">
            <a:hlinkClick r:id="" action="ppaction://media"/>
          </p:cNvPr>
          <p:cNvPicPr>
            <a:picLocks noRot="1" noChangeAspect="1"/>
          </p:cNvPicPr>
          <p:nvPr>
            <a:wavAudioFile r:embed="rId1" name="~PP2255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ecf2e5b4fc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500694" y="2214000"/>
            <a:ext cx="2891675" cy="4644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6143636" y="457200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6000760" y="485776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7358082" y="385762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7358082" y="357187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6500826" y="535782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6429388" y="571501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6858016" y="542926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6858016" y="5786454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6858016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6429388" y="342900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6929454" y="314324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7e50ae192bd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 flipH="1">
            <a:off x="1928794" y="1500174"/>
            <a:ext cx="3078012" cy="53578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307180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«А я был очень бравый,</a:t>
            </a:r>
          </a:p>
          <a:p>
            <a:r>
              <a:rPr lang="ru-RU" b="1" dirty="0" smtClean="0"/>
              <a:t>Теперь же знаю точно:</a:t>
            </a:r>
          </a:p>
          <a:p>
            <a:r>
              <a:rPr lang="ru-RU" b="1" dirty="0" smtClean="0"/>
              <a:t>Табличка есть – не плавай!</a:t>
            </a:r>
          </a:p>
          <a:p>
            <a:r>
              <a:rPr lang="ru-RU" b="1" dirty="0" smtClean="0"/>
              <a:t>Запрещено – и точка!»</a:t>
            </a:r>
            <a:endParaRPr lang="ru-RU" b="1" dirty="0"/>
          </a:p>
        </p:txBody>
      </p:sp>
      <p:pic>
        <p:nvPicPr>
          <p:cNvPr id="16" name="~PP3967.WAV">
            <a:hlinkClick r:id="" action="ppaction://media"/>
          </p:cNvPr>
          <p:cNvPicPr>
            <a:picLocks noRot="1" noChangeAspect="1"/>
          </p:cNvPicPr>
          <p:nvPr>
            <a:wavAudioFile r:embed="rId1" name="~PP3967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3143248"/>
            <a:ext cx="4108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</a:t>
            </a:r>
            <a:r>
              <a:rPr lang="ru-RU" sz="3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собирайте </a:t>
            </a:r>
          </a:p>
          <a:p>
            <a:pPr algn="ctr"/>
            <a:r>
              <a:rPr lang="ru-RU" sz="3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незнакомые грибы!</a:t>
            </a:r>
            <a:endParaRPr lang="ru-RU" sz="36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57422" y="1214422"/>
            <a:ext cx="1247230" cy="1785950"/>
          </a:xfrm>
          <a:prstGeom prst="rect">
            <a:avLst/>
          </a:prstGeom>
          <a:noFill/>
        </p:spPr>
      </p:pic>
      <p:pic>
        <p:nvPicPr>
          <p:cNvPr id="4" name="~PP2556.WAV">
            <a:hlinkClick r:id="" action="ppaction://media"/>
          </p:cNvPr>
          <p:cNvPicPr>
            <a:picLocks noRot="1" noChangeAspect="1"/>
          </p:cNvPicPr>
          <p:nvPr>
            <a:wavAudioFile r:embed="rId1" name="~PP2556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9932" y="2500306"/>
            <a:ext cx="2731870" cy="4100516"/>
          </a:xfrm>
          <a:prstGeom prst="rect">
            <a:avLst/>
          </a:prstGeom>
          <a:noFill/>
        </p:spPr>
      </p:pic>
      <p:pic>
        <p:nvPicPr>
          <p:cNvPr id="1027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127130" y="3000372"/>
            <a:ext cx="2839065" cy="3514737"/>
          </a:xfrm>
          <a:prstGeom prst="rect">
            <a:avLst/>
          </a:prstGeom>
          <a:noFill/>
        </p:spPr>
      </p:pic>
      <p:pic>
        <p:nvPicPr>
          <p:cNvPr id="13" name="Picture 2" descr="корзи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4" y="5000636"/>
            <a:ext cx="946554" cy="1262072"/>
          </a:xfrm>
          <a:prstGeom prst="rect">
            <a:avLst/>
          </a:prstGeom>
          <a:noFill/>
        </p:spPr>
      </p:pic>
      <p:pic>
        <p:nvPicPr>
          <p:cNvPr id="14" name="Picture 2" descr="корзина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29256" y="3714752"/>
            <a:ext cx="1035852" cy="1381135"/>
          </a:xfrm>
          <a:prstGeom prst="rect">
            <a:avLst/>
          </a:prstGeom>
          <a:noFill/>
        </p:spPr>
      </p:pic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000364" cy="1857364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Как-то летнею порой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Брат со старшею сестрой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жаркий день в лесу гуляли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 грибы там собирали.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Вдруг увидел на пригорке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Красные грибы Егорка.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643174" y="4429132"/>
            <a:ext cx="2286016" cy="2170268"/>
          </a:xfrm>
          <a:prstGeom prst="rect">
            <a:avLst/>
          </a:prstGeom>
          <a:noFill/>
        </p:spPr>
      </p:pic>
      <p:sp>
        <p:nvSpPr>
          <p:cNvPr id="24" name="Подзаголовок 19"/>
          <p:cNvSpPr txBox="1">
            <a:spLocks/>
          </p:cNvSpPr>
          <p:nvPr/>
        </p:nvSpPr>
        <p:spPr>
          <a:xfrm>
            <a:off x="6000760" y="0"/>
            <a:ext cx="3143240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baseline="0" dirty="0" smtClean="0"/>
              <a:t>«</a:t>
            </a:r>
            <a:r>
              <a:rPr lang="ru-RU" sz="1600" b="1" baseline="0" dirty="0" smtClean="0"/>
              <a:t>Ой, смотри, грибок занятный!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на этой шляпке</a:t>
            </a:r>
            <a:r>
              <a:rPr lang="ru-RU" sz="1600" b="1" dirty="0" smtClean="0"/>
              <a:t> пятна,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/>
              <a:t>Словно белые горошки.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/>
              <a:t>Соберем давай-ка, Зина,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/>
              <a:t>Яркие грибы в корзину!»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~PP2025.WAV">
            <a:hlinkClick r:id="" action="ppaction://media"/>
          </p:cNvPr>
          <p:cNvPicPr>
            <a:picLocks noRot="1" noChangeAspect="1"/>
          </p:cNvPicPr>
          <p:nvPr>
            <a:wavAudioFile r:embed="rId1" name="~PP2025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орзина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97446" y="5595928"/>
            <a:ext cx="946554" cy="1262072"/>
          </a:xfrm>
          <a:prstGeom prst="rect">
            <a:avLst/>
          </a:prstGeom>
          <a:noFill/>
        </p:spPr>
      </p:pic>
      <p:pic>
        <p:nvPicPr>
          <p:cNvPr id="6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71736" y="4572008"/>
            <a:ext cx="2143140" cy="2034626"/>
          </a:xfrm>
          <a:prstGeom prst="rect">
            <a:avLst/>
          </a:prstGeom>
          <a:noFill/>
        </p:spPr>
      </p:pic>
      <p:pic>
        <p:nvPicPr>
          <p:cNvPr id="7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304935" y="3143248"/>
            <a:ext cx="2839065" cy="3514737"/>
          </a:xfrm>
          <a:prstGeom prst="rect">
            <a:avLst/>
          </a:prstGeom>
          <a:noFill/>
        </p:spPr>
      </p:pic>
      <p:pic>
        <p:nvPicPr>
          <p:cNvPr id="14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4786314" y="2714620"/>
            <a:ext cx="2636682" cy="3957640"/>
          </a:xfrm>
          <a:prstGeom prst="rect">
            <a:avLst/>
          </a:prstGeom>
          <a:noFill/>
        </p:spPr>
      </p:pic>
      <p:pic>
        <p:nvPicPr>
          <p:cNvPr id="16" name="Picture 7" descr="4bbb66284d1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3335812"/>
            <a:ext cx="2643174" cy="3522188"/>
          </a:xfrm>
          <a:prstGeom prst="rect">
            <a:avLst/>
          </a:prstGeom>
          <a:noFill/>
        </p:spPr>
      </p:pic>
      <p:pic>
        <p:nvPicPr>
          <p:cNvPr id="17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215338" y="5929330"/>
            <a:ext cx="733430" cy="428628"/>
          </a:xfrm>
          <a:prstGeom prst="rect">
            <a:avLst/>
          </a:prstGeom>
          <a:noFill/>
        </p:spPr>
      </p:pic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286148" cy="164305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Вдруг пришел колючий Ежик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спросил ребят: «Вы что же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Здесь гуляете по бору,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Собирая мухоморы?»</a:t>
            </a:r>
          </a:p>
        </p:txBody>
      </p:sp>
      <p:sp>
        <p:nvSpPr>
          <p:cNvPr id="21" name="Подзаголовок 19"/>
          <p:cNvSpPr txBox="1">
            <a:spLocks/>
          </p:cNvSpPr>
          <p:nvPr/>
        </p:nvSpPr>
        <p:spPr>
          <a:xfrm>
            <a:off x="5786446" y="0"/>
            <a:ext cx="3357554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/>
              <a:t>«</a:t>
            </a:r>
            <a:r>
              <a:rPr lang="ru-RU" sz="1600" b="1" dirty="0" smtClean="0"/>
              <a:t>Красный в пятнышках грибочек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Ядовит,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опасен очень!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baseline="0" dirty="0" smtClean="0"/>
              <a:t>Я давно живу на свете,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Восемь лет мне скоро,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/>
              <a:t>Но не видел, чтобы дети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Рвали мухоморы!»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" descr="корзина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643438" y="4857760"/>
            <a:ext cx="964414" cy="1285884"/>
          </a:xfrm>
          <a:prstGeom prst="rect">
            <a:avLst/>
          </a:prstGeom>
          <a:noFill/>
        </p:spPr>
      </p:pic>
      <p:pic>
        <p:nvPicPr>
          <p:cNvPr id="11" name="~PP3480.WAV">
            <a:hlinkClick r:id="" action="ppaction://media"/>
          </p:cNvPr>
          <p:cNvPicPr>
            <a:picLocks noRot="1" noChangeAspect="1"/>
          </p:cNvPicPr>
          <p:nvPr>
            <a:wavAudioFile r:embed="rId1" name="~PP3480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4bbb66284d1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335812"/>
            <a:ext cx="2643174" cy="3522188"/>
          </a:xfrm>
          <a:prstGeom prst="rect">
            <a:avLst/>
          </a:prstGeom>
          <a:noFill/>
        </p:spPr>
      </p:pic>
      <p:pic>
        <p:nvPicPr>
          <p:cNvPr id="5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0298" y="4429132"/>
            <a:ext cx="2199363" cy="2088002"/>
          </a:xfrm>
          <a:prstGeom prst="rect">
            <a:avLst/>
          </a:prstGeom>
          <a:noFill/>
        </p:spPr>
      </p:pic>
      <p:pic>
        <p:nvPicPr>
          <p:cNvPr id="7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072198" y="3143248"/>
            <a:ext cx="2839065" cy="3514737"/>
          </a:xfrm>
          <a:prstGeom prst="rect">
            <a:avLst/>
          </a:prstGeom>
          <a:noFill/>
        </p:spPr>
      </p:pic>
      <p:pic>
        <p:nvPicPr>
          <p:cNvPr id="8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4643438" y="2714620"/>
            <a:ext cx="2636682" cy="3957640"/>
          </a:xfrm>
          <a:prstGeom prst="rect">
            <a:avLst/>
          </a:prstGeom>
          <a:noFill/>
        </p:spPr>
      </p:pic>
      <p:pic>
        <p:nvPicPr>
          <p:cNvPr id="9" name="Picture 2" descr="корзина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197446" y="5357826"/>
            <a:ext cx="946554" cy="1262072"/>
          </a:xfrm>
          <a:prstGeom prst="rect">
            <a:avLst/>
          </a:prstGeom>
          <a:noFill/>
        </p:spPr>
      </p:pic>
      <p:pic>
        <p:nvPicPr>
          <p:cNvPr id="10" name="Picture 2" descr="http://i013.radikal.ru/0810/7a/76e85e9313c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215338" y="5643578"/>
            <a:ext cx="733430" cy="428628"/>
          </a:xfrm>
          <a:prstGeom prst="rect">
            <a:avLst/>
          </a:prstGeom>
          <a:noFill/>
        </p:spPr>
      </p:pic>
      <p:pic>
        <p:nvPicPr>
          <p:cNvPr id="11" name="Picture 2" descr="корзина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643438" y="5000636"/>
            <a:ext cx="964414" cy="1285884"/>
          </a:xfrm>
          <a:prstGeom prst="rect">
            <a:avLst/>
          </a:prstGeom>
          <a:noFill/>
        </p:spPr>
      </p:pic>
      <p:sp>
        <p:nvSpPr>
          <p:cNvPr id="12" name="Подзаголовок 19"/>
          <p:cNvSpPr txBox="1">
            <a:spLocks/>
          </p:cNvSpPr>
          <p:nvPr/>
        </p:nvSpPr>
        <p:spPr>
          <a:xfrm>
            <a:off x="0" y="0"/>
            <a:ext cx="3286148" cy="164305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Прежде, чем грибочки рвать,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Класть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по корзинкам,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baseline="0" dirty="0" smtClean="0"/>
              <a:t>Нужно</a:t>
            </a:r>
            <a:r>
              <a:rPr lang="ru-RU" b="1" dirty="0" smtClean="0"/>
              <a:t> все их изучить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книжке по картинкам.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~PP3395.WAV">
            <a:hlinkClick r:id="" action="ppaction://media"/>
          </p:cNvPr>
          <p:cNvPicPr>
            <a:picLocks noRot="1" noChangeAspect="1"/>
          </p:cNvPicPr>
          <p:nvPr>
            <a:wavAudioFile r:embed="rId1" name="~PP3395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Новая папка фоны\фоны\fdde75715b1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85786" y="2428868"/>
            <a:ext cx="2636682" cy="3957640"/>
          </a:xfrm>
          <a:prstGeom prst="rect">
            <a:avLst/>
          </a:prstGeom>
          <a:noFill/>
        </p:spPr>
      </p:pic>
      <p:pic>
        <p:nvPicPr>
          <p:cNvPr id="3" name="Picture 3" descr="D:\картинки\Новая папка фоны\фоны\aa5b0a30851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2428860" y="3000372"/>
            <a:ext cx="2839065" cy="3514737"/>
          </a:xfrm>
          <a:prstGeom prst="rect">
            <a:avLst/>
          </a:prstGeom>
          <a:noFill/>
        </p:spPr>
      </p:pic>
      <p:pic>
        <p:nvPicPr>
          <p:cNvPr id="4" name="Picture 2" descr="корзи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786" y="4714884"/>
            <a:ext cx="964414" cy="1285884"/>
          </a:xfrm>
          <a:prstGeom prst="rect">
            <a:avLst/>
          </a:prstGeom>
          <a:noFill/>
        </p:spPr>
      </p:pic>
      <p:pic>
        <p:nvPicPr>
          <p:cNvPr id="5" name="Picture 2" descr="корзин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7686" y="4357694"/>
            <a:ext cx="964414" cy="12858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57488" cy="13665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b="1" dirty="0" smtClean="0"/>
              <a:t>Повела домой сестрица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b="1" dirty="0" smtClean="0"/>
              <a:t>Брата по лесочку.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b="1" dirty="0" smtClean="0"/>
              <a:t>«Будем дома мы учиться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b="1" dirty="0" smtClean="0"/>
              <a:t>Различать грибочки»</a:t>
            </a:r>
          </a:p>
        </p:txBody>
      </p:sp>
      <p:pic>
        <p:nvPicPr>
          <p:cNvPr id="7" name="~PP2638.WAV">
            <a:hlinkClick r:id="" action="ppaction://media"/>
          </p:cNvPr>
          <p:cNvPicPr>
            <a:picLocks noRot="1" noChangeAspect="1"/>
          </p:cNvPicPr>
          <p:nvPr>
            <a:wavAudioFile r:embed="rId1" name="~PP2638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428868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 </a:t>
            </a:r>
            <a:r>
              <a:rPr lang="ru-RU" sz="40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Чтобы не заблудиться, </a:t>
            </a:r>
          </a:p>
          <a:p>
            <a:pPr algn="ctr"/>
            <a:r>
              <a:rPr lang="ru-RU" sz="40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заходите </a:t>
            </a:r>
          </a:p>
          <a:p>
            <a:pPr algn="ctr"/>
            <a:r>
              <a:rPr lang="ru-RU" sz="40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глубь леса!</a:t>
            </a:r>
            <a:endParaRPr lang="ru-RU" sz="40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71934" y="500042"/>
            <a:ext cx="1247230" cy="1785950"/>
          </a:xfrm>
          <a:prstGeom prst="rect">
            <a:avLst/>
          </a:prstGeom>
          <a:noFill/>
        </p:spPr>
      </p:pic>
      <p:pic>
        <p:nvPicPr>
          <p:cNvPr id="4" name="~PP2087.WAV">
            <a:hlinkClick r:id="" action="ppaction://media"/>
          </p:cNvPr>
          <p:cNvPicPr>
            <a:picLocks noRot="1" noChangeAspect="1"/>
          </p:cNvPicPr>
          <p:nvPr>
            <a:wavAudioFile r:embed="rId1" name="~PP208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14678" y="1928802"/>
            <a:ext cx="1097563" cy="15716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3357562"/>
            <a:ext cx="496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 </a:t>
            </a:r>
            <a:r>
              <a:rPr lang="ru-RU" sz="4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поджигайте</a:t>
            </a:r>
          </a:p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4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тополиный пух!</a:t>
            </a:r>
            <a:endParaRPr lang="ru-RU" sz="4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~PP2000.WAV">
            <a:hlinkClick r:id="" action="ppaction://media"/>
          </p:cNvPr>
          <p:cNvPicPr>
            <a:picLocks noRot="1" noChangeAspect="1"/>
          </p:cNvPicPr>
          <p:nvPr>
            <a:wavAudioFile r:embed="rId1" name="~PP2000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артинки\лето\Новая папка\30 - 05 - 0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642919"/>
            <a:ext cx="9144000" cy="6215082"/>
          </a:xfrm>
          <a:prstGeom prst="rect">
            <a:avLst/>
          </a:prstGeom>
          <a:noFill/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00232" y="3429000"/>
            <a:ext cx="2071702" cy="3214710"/>
            <a:chOff x="82" y="1480"/>
            <a:chExt cx="1715" cy="2313"/>
          </a:xfrm>
        </p:grpSpPr>
        <p:pic>
          <p:nvPicPr>
            <p:cNvPr id="4" name="Picture 8" descr="guigui"/>
            <p:cNvPicPr>
              <a:picLocks noChangeAspect="1" noChangeArrowheads="1"/>
            </p:cNvPicPr>
            <p:nvPr/>
          </p:nvPicPr>
          <p:blipFill>
            <a:blip r:embed="rId5" cstate="email"/>
            <a:srcRect r="544"/>
            <a:stretch>
              <a:fillRect/>
            </a:stretch>
          </p:blipFill>
          <p:spPr bwMode="auto">
            <a:xfrm>
              <a:off x="82" y="1480"/>
              <a:ext cx="1285" cy="2313"/>
            </a:xfrm>
            <a:prstGeom prst="rect">
              <a:avLst/>
            </a:prstGeom>
            <a:noFill/>
          </p:spPr>
        </p:pic>
        <p:pic>
          <p:nvPicPr>
            <p:cNvPr id="5" name="Picture 9" descr="Рисунок1b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292" y="2976"/>
              <a:ext cx="505" cy="817"/>
            </a:xfrm>
            <a:prstGeom prst="rect">
              <a:avLst/>
            </a:prstGeom>
            <a:noFill/>
          </p:spPr>
        </p:pic>
      </p:grpSp>
      <p:pic>
        <p:nvPicPr>
          <p:cNvPr id="6" name="Picture 4" descr="dolls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15272" y="3773129"/>
            <a:ext cx="1000132" cy="2860595"/>
          </a:xfrm>
          <a:prstGeom prst="rect">
            <a:avLst/>
          </a:prstGeom>
          <a:noFill/>
        </p:spPr>
      </p:pic>
      <p:pic>
        <p:nvPicPr>
          <p:cNvPr id="7" name="Picture 8" descr="http://fantasyflash.ru/grafic/dolls/image/dolls32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6286512" y="3940382"/>
            <a:ext cx="995156" cy="2917618"/>
          </a:xfrm>
          <a:prstGeom prst="rect">
            <a:avLst/>
          </a:prstGeom>
          <a:noFill/>
        </p:spPr>
      </p:pic>
      <p:sp>
        <p:nvSpPr>
          <p:cNvPr id="8" name="Подзаголовок 19"/>
          <p:cNvSpPr txBox="1">
            <a:spLocks/>
          </p:cNvSpPr>
          <p:nvPr/>
        </p:nvSpPr>
        <p:spPr>
          <a:xfrm>
            <a:off x="0" y="0"/>
            <a:ext cx="2786050" cy="17859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Мы  с сестренкою вдвоем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За растопкой в лес идем.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Папа просит нас со Светой,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Там набрать засохших веток,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Тонких палочек, листвы,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Бересты, сухой травы.</a:t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9" name="Подзаголовок 19"/>
          <p:cNvSpPr txBox="1">
            <a:spLocks/>
          </p:cNvSpPr>
          <p:nvPr/>
        </p:nvSpPr>
        <p:spPr>
          <a:xfrm>
            <a:off x="6643702" y="0"/>
            <a:ext cx="2500298" cy="17859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«Нужно хворост запасать: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Будем печку разжигать…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Только долго не ходите,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Две охапки принесите.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Не ходите далеко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Потеряетесь легко.»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0" name="~PP428.WAV">
            <a:hlinkClick r:id="" action="ppaction://media"/>
          </p:cNvPr>
          <p:cNvPicPr>
            <a:picLocks noRot="1" noChangeAspect="1"/>
          </p:cNvPicPr>
          <p:nvPr>
            <a:wavAudioFile r:embed="rId1" name="~PP428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oll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2928934"/>
            <a:ext cx="1296399" cy="3708000"/>
          </a:xfrm>
          <a:prstGeom prst="rect">
            <a:avLst/>
          </a:prstGeom>
          <a:noFill/>
        </p:spPr>
      </p:pic>
      <p:pic>
        <p:nvPicPr>
          <p:cNvPr id="1032" name="Picture 8" descr="http://fantasyflash.ru/grafic/dolls/image/dolls32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571604" y="3000372"/>
            <a:ext cx="1252464" cy="3672000"/>
          </a:xfrm>
          <a:prstGeom prst="rect">
            <a:avLst/>
          </a:prstGeom>
          <a:noFill/>
        </p:spPr>
      </p:pic>
      <p:sp>
        <p:nvSpPr>
          <p:cNvPr id="19" name="Подзаголовок 19"/>
          <p:cNvSpPr txBox="1">
            <a:spLocks/>
          </p:cNvSpPr>
          <p:nvPr/>
        </p:nvSpPr>
        <p:spPr>
          <a:xfrm>
            <a:off x="0" y="0"/>
            <a:ext cx="3071802" cy="17859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На опушке, нам знакомой,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Мы недалеко от дома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Ищем хворостинки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Вдоль лесной тропинки.</a:t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20" name="Подзаголовок 19"/>
          <p:cNvSpPr txBox="1">
            <a:spLocks/>
          </p:cNvSpPr>
          <p:nvPr/>
        </p:nvSpPr>
        <p:spPr>
          <a:xfrm>
            <a:off x="6072198" y="0"/>
            <a:ext cx="3071802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Побродили мы со Светой,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Вдоль опушки ближней этой.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«Что-то здесь растопки мало, 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Я своей сестре сказала.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Лучше в глубь чуть-чуть уйдем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Больше хвороста найдем.»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027" name="Picture 3" descr="D:\картинки\лето\Новая папка\30 - 05 - 0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2" y="1928802"/>
            <a:ext cx="2222510" cy="1340720"/>
          </a:xfrm>
          <a:prstGeom prst="rect">
            <a:avLst/>
          </a:prstGeom>
          <a:noFill/>
        </p:spPr>
      </p:pic>
      <p:pic>
        <p:nvPicPr>
          <p:cNvPr id="7" name="~PP634.WAV">
            <a:hlinkClick r:id="" action="ppaction://media"/>
          </p:cNvPr>
          <p:cNvPicPr>
            <a:picLocks noRot="1" noChangeAspect="1"/>
          </p:cNvPicPr>
          <p:nvPr>
            <a:wavAudioFile r:embed="rId1" name="~PP634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ll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6" y="2643182"/>
            <a:ext cx="1271227" cy="3636000"/>
          </a:xfrm>
          <a:prstGeom prst="rect">
            <a:avLst/>
          </a:prstGeom>
          <a:noFill/>
        </p:spPr>
      </p:pic>
      <p:pic>
        <p:nvPicPr>
          <p:cNvPr id="3" name="Picture 8" descr="http://fantasyflash.ru/grafic/dolls/image/dolls32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2428860" y="2214554"/>
            <a:ext cx="1264743" cy="3708000"/>
          </a:xfrm>
          <a:prstGeom prst="rect">
            <a:avLst/>
          </a:prstGeom>
          <a:noFill/>
        </p:spPr>
      </p:pic>
      <p:sp>
        <p:nvSpPr>
          <p:cNvPr id="4" name="Подзаголовок 19"/>
          <p:cNvSpPr txBox="1">
            <a:spLocks/>
          </p:cNvSpPr>
          <p:nvPr/>
        </p:nvSpPr>
        <p:spPr>
          <a:xfrm>
            <a:off x="0" y="0"/>
            <a:ext cx="3000364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«Нет, заблудимся в лесу!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Не пойдем, сестренка!»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«Ты не бойся! Мы вдвоем!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Путь домой всегда найдем!»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И ушли в глухую чащу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Мы с сестренкой Светой.</a:t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5" name="Подзаголовок 19"/>
          <p:cNvSpPr txBox="1">
            <a:spLocks/>
          </p:cNvSpPr>
          <p:nvPr/>
        </p:nvSpPr>
        <p:spPr>
          <a:xfrm>
            <a:off x="6500826" y="0"/>
            <a:ext cx="2643174" cy="23574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Лес густой и настоящий,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Много толстых веток.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Смотрим мы по сторонам: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Сосны  - тут, березы – там,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Елок очень много.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Только где ж дорога?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Как тропинку нам найти,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Чтоб по ней домой  пойти?</a:t>
            </a:r>
            <a:br>
              <a:rPr lang="ru-RU" sz="1600" b="1" dirty="0" smtClean="0"/>
            </a:br>
            <a:endParaRPr lang="ru-RU" sz="1600" b="1" dirty="0" smtClean="0"/>
          </a:p>
        </p:txBody>
      </p:sp>
      <p:pic>
        <p:nvPicPr>
          <p:cNvPr id="6" name="~PP1020.WAV">
            <a:hlinkClick r:id="" action="ppaction://media"/>
          </p:cNvPr>
          <p:cNvPicPr>
            <a:picLocks noRot="1" noChangeAspect="1"/>
          </p:cNvPicPr>
          <p:nvPr>
            <a:wavAudioFile r:embed="rId1" name="~PP1020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картинки\детские картинки-блестяшки анимашки\7c192cd77b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2357430"/>
            <a:ext cx="3375428" cy="4500570"/>
          </a:xfrm>
          <a:prstGeom prst="rect">
            <a:avLst/>
          </a:prstGeom>
          <a:noFill/>
        </p:spPr>
      </p:pic>
      <p:pic>
        <p:nvPicPr>
          <p:cNvPr id="4" name="Picture 8" descr="http://fantasyflash.ru/grafic/dolls/image/dolls32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857356" y="2643182"/>
            <a:ext cx="1313859" cy="3852000"/>
          </a:xfrm>
          <a:prstGeom prst="rect">
            <a:avLst/>
          </a:prstGeom>
          <a:noFill/>
        </p:spPr>
      </p:pic>
      <p:pic>
        <p:nvPicPr>
          <p:cNvPr id="5" name="Picture 4" descr="doll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57950" y="2571744"/>
            <a:ext cx="1359329" cy="3888000"/>
          </a:xfrm>
          <a:prstGeom prst="rect">
            <a:avLst/>
          </a:prstGeom>
          <a:noFill/>
        </p:spPr>
      </p:pic>
      <p:sp>
        <p:nvSpPr>
          <p:cNvPr id="6" name="Подзаголовок 19"/>
          <p:cNvSpPr txBox="1">
            <a:spLocks/>
          </p:cNvSpPr>
          <p:nvPr/>
        </p:nvSpPr>
        <p:spPr>
          <a:xfrm>
            <a:off x="0" y="0"/>
            <a:ext cx="2857488" cy="228599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Вдруг приходит Медвежонок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Заявляет басом: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«Я в такой глуши девчонок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Не встречал ни разу!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Заблудились вы, наверно,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Это очень-очень скверно!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Покажу я вам дорогу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dirty="0" smtClean="0"/>
              <a:t>Знаю этот лес немного!»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7" name="Подзаголовок 19"/>
          <p:cNvSpPr txBox="1">
            <a:spLocks/>
          </p:cNvSpPr>
          <p:nvPr/>
        </p:nvSpPr>
        <p:spPr>
          <a:xfrm>
            <a:off x="6215074" y="0"/>
            <a:ext cx="2928926" cy="20002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Испугавшись не на шутку,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Обещали мы Мишутке: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«В дальний лес мы не пойдем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Никогда без взрослых.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Заблудиться детям в нем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/>
              <a:t>Можно очень просто!»</a:t>
            </a:r>
            <a:br>
              <a:rPr lang="ru-RU" sz="1600" b="1" dirty="0" smtClean="0"/>
            </a:br>
            <a:endParaRPr lang="ru-RU" sz="1600" b="1" dirty="0" smtClean="0"/>
          </a:p>
        </p:txBody>
      </p:sp>
      <p:pic>
        <p:nvPicPr>
          <p:cNvPr id="8" name="~PP1046.WAV">
            <a:hlinkClick r:id="" action="ppaction://media"/>
          </p:cNvPr>
          <p:cNvPicPr>
            <a:picLocks noRot="1" noChangeAspect="1"/>
          </p:cNvPicPr>
          <p:nvPr>
            <a:wavAudioFile r:embed="rId1" name="~PP1046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643182"/>
            <a:ext cx="71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прыгайте в воду в незнакомых местах!</a:t>
            </a:r>
            <a:endParaRPr lang="ru-RU" sz="48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928670"/>
            <a:ext cx="1247230" cy="1785950"/>
          </a:xfrm>
          <a:prstGeom prst="rect">
            <a:avLst/>
          </a:prstGeom>
          <a:noFill/>
        </p:spPr>
      </p:pic>
      <p:pic>
        <p:nvPicPr>
          <p:cNvPr id="4" name="~PP3591.WAV">
            <a:hlinkClick r:id="" action="ppaction://media"/>
          </p:cNvPr>
          <p:cNvPicPr>
            <a:picLocks noRot="1" noChangeAspect="1"/>
          </p:cNvPicPr>
          <p:nvPr>
            <a:wavAudioFile r:embed="rId1" name="~PP359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пионеры\Новая папка фоны\фоны\post-221238-127747111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14612" y="2857472"/>
            <a:ext cx="4000528" cy="4000528"/>
          </a:xfrm>
          <a:prstGeom prst="rect">
            <a:avLst/>
          </a:prstGeom>
          <a:noFill/>
        </p:spPr>
      </p:pic>
      <p:pic>
        <p:nvPicPr>
          <p:cNvPr id="2051" name="Picture 3" descr="D:\картинки\детские картинки-блестяшки анимашки\815a1d422be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929454" y="2944266"/>
            <a:ext cx="1733862" cy="3653779"/>
          </a:xfrm>
          <a:prstGeom prst="rect">
            <a:avLst/>
          </a:prstGeom>
          <a:noFill/>
        </p:spPr>
      </p:pic>
      <p:pic>
        <p:nvPicPr>
          <p:cNvPr id="6" name="Рисунок 5" descr="584e92eb4a17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071538" y="2300074"/>
            <a:ext cx="1857388" cy="4557926"/>
          </a:xfrm>
          <a:prstGeom prst="rect">
            <a:avLst/>
          </a:prstGeom>
        </p:spPr>
      </p:pic>
      <p:sp>
        <p:nvSpPr>
          <p:cNvPr id="8" name="Подзаголовок 19"/>
          <p:cNvSpPr txBox="1">
            <a:spLocks/>
          </p:cNvSpPr>
          <p:nvPr/>
        </p:nvSpPr>
        <p:spPr>
          <a:xfrm>
            <a:off x="0" y="0"/>
            <a:ext cx="2786050" cy="228599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Любит понырять Андрюшка,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Рыбок посмотреть на дне.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Камешки, ракушки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Находить на глубине.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По подводным видам спорта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У Андрюши есть разряд,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Он не раз уже рекорды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Побивал среди ребят.</a:t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9" name="Подзаголовок 19"/>
          <p:cNvSpPr txBox="1">
            <a:spLocks/>
          </p:cNvSpPr>
          <p:nvPr/>
        </p:nvSpPr>
        <p:spPr>
          <a:xfrm>
            <a:off x="5643570" y="0"/>
            <a:ext cx="3500430" cy="207167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Говорят друзья Андрюшке: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«В речке, прямо под обрывом,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Рыбка с «лампочкой» на брюшке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Светится огнем красивым,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Среди ила проживает,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Светом розовым мигает»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7" name="~PP1774.WAV">
            <a:hlinkClick r:id="" action="ppaction://media"/>
          </p:cNvPr>
          <p:cNvPicPr>
            <a:picLocks noRot="1" noChangeAspect="1"/>
          </p:cNvPicPr>
          <p:nvPr>
            <a:wavAudioFile r:embed="rId1" name="~PP1774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9"/>
          <p:cNvSpPr txBox="1">
            <a:spLocks/>
          </p:cNvSpPr>
          <p:nvPr/>
        </p:nvSpPr>
        <p:spPr>
          <a:xfrm>
            <a:off x="0" y="0"/>
            <a:ext cx="3286116" cy="20002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И сказал Андрей мальчишкам: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«Прыгну я с обрыва!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Увлекательная слишком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Эта лампа-рыба!»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«Прыгать здесь высоковато!»-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Говорят ему ребята.</a:t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3" name="Подзаголовок 19"/>
          <p:cNvSpPr txBox="1">
            <a:spLocks/>
          </p:cNvSpPr>
          <p:nvPr/>
        </p:nvSpPr>
        <p:spPr>
          <a:xfrm>
            <a:off x="6000760" y="0"/>
            <a:ext cx="3143240" cy="20002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И с высокого обрыва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Сиганул Андрей красиво,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Прыгнул очень хорошо,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В воду грамотно вошел.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Ой, воткнулось что-то в  ногу,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Стало сразу очень больно!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4" name="~PP3289.WAV">
            <a:hlinkClick r:id="" action="ppaction://media"/>
          </p:cNvPr>
          <p:cNvPicPr>
            <a:picLocks noRot="1" noChangeAspect="1"/>
          </p:cNvPicPr>
          <p:nvPr>
            <a:wavAudioFile r:embed="rId1" name="~PP3289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пионеры\Новая папка фоны\фоны\post-221238-127747111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571736" y="1142960"/>
            <a:ext cx="5357850" cy="5357850"/>
          </a:xfrm>
          <a:prstGeom prst="rect">
            <a:avLst/>
          </a:prstGeom>
          <a:noFill/>
        </p:spPr>
      </p:pic>
      <p:sp>
        <p:nvSpPr>
          <p:cNvPr id="3076" name="AutoShape 4" descr="http://s56.radikal.ru/i154/0811/41/57da2e427f83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://s56.radikal.ru/i154/0811/41/57da2e427f83.png"/>
          <p:cNvSpPr>
            <a:spLocks noChangeAspect="1" noChangeArrowheads="1"/>
          </p:cNvSpPr>
          <p:nvPr/>
        </p:nvSpPr>
        <p:spPr bwMode="auto">
          <a:xfrm>
            <a:off x="63500" y="-136525"/>
            <a:ext cx="4171950" cy="3543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7" descr="http://s42.radikal.ru/i097/0811/2c/d8674d17827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304721">
            <a:off x="508132" y="2856964"/>
            <a:ext cx="1735943" cy="1928826"/>
          </a:xfrm>
          <a:prstGeom prst="rect">
            <a:avLst/>
          </a:prstGeom>
          <a:noFill/>
        </p:spPr>
      </p:pic>
      <p:pic>
        <p:nvPicPr>
          <p:cNvPr id="9" name="Picture 2" descr="http://s41.radikal.ru/i094/0904/57/251092567b2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728" y="4572008"/>
            <a:ext cx="947130" cy="857256"/>
          </a:xfrm>
          <a:prstGeom prst="rect">
            <a:avLst/>
          </a:prstGeom>
          <a:noFill/>
        </p:spPr>
      </p:pic>
      <p:sp>
        <p:nvSpPr>
          <p:cNvPr id="10" name="Подзаголовок 19"/>
          <p:cNvSpPr txBox="1">
            <a:spLocks/>
          </p:cNvSpPr>
          <p:nvPr/>
        </p:nvSpPr>
        <p:spPr>
          <a:xfrm>
            <a:off x="0" y="0"/>
            <a:ext cx="3214678" cy="164305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Оказалось – старой лодки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Здесь на дне лежит обломок,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Заржавевшая проводка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И гора металлолома!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1" name="~PP3423.WAV">
            <a:hlinkClick r:id="" action="ppaction://media"/>
          </p:cNvPr>
          <p:cNvPicPr>
            <a:picLocks noRot="1" noChangeAspect="1"/>
          </p:cNvPicPr>
          <p:nvPr>
            <a:wavAudioFile r:embed="rId1" name="~PP3423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пионеры\Новая папка фоны\фоны\post-221238-127747111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8926" y="2786034"/>
            <a:ext cx="4071966" cy="4071966"/>
          </a:xfrm>
          <a:prstGeom prst="rect">
            <a:avLst/>
          </a:prstGeom>
          <a:noFill/>
        </p:spPr>
      </p:pic>
      <p:sp>
        <p:nvSpPr>
          <p:cNvPr id="3" name="Подзаголовок 19"/>
          <p:cNvSpPr txBox="1">
            <a:spLocks/>
          </p:cNvSpPr>
          <p:nvPr/>
        </p:nvSpPr>
        <p:spPr>
          <a:xfrm>
            <a:off x="0" y="0"/>
            <a:ext cx="3000364" cy="142873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«Если место незнакомо,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Значит, там нырять нельзя!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Это ж не  в бассейне дома!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Были правы все друзья!»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6" name="Рисунок 5" descr="584e92eb4a17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071538" y="2300074"/>
            <a:ext cx="1857388" cy="4557926"/>
          </a:xfrm>
          <a:prstGeom prst="rect">
            <a:avLst/>
          </a:prstGeom>
        </p:spPr>
      </p:pic>
      <p:pic>
        <p:nvPicPr>
          <p:cNvPr id="7" name="Picture 3" descr="D:\картинки\детские картинки-блестяшки анимашки\815a1d422be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929454" y="2944266"/>
            <a:ext cx="1733862" cy="3653779"/>
          </a:xfrm>
          <a:prstGeom prst="rect">
            <a:avLst/>
          </a:prstGeom>
          <a:noFill/>
        </p:spPr>
      </p:pic>
      <p:pic>
        <p:nvPicPr>
          <p:cNvPr id="8" name="~PP649.WAV">
            <a:hlinkClick r:id="" action="ppaction://media"/>
          </p:cNvPr>
          <p:cNvPicPr>
            <a:picLocks noRot="1" noChangeAspect="1"/>
          </p:cNvPicPr>
          <p:nvPr>
            <a:wavAudioFile r:embed="rId1" name="~PP649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19"/>
          <p:cNvSpPr txBox="1">
            <a:spLocks/>
          </p:cNvSpPr>
          <p:nvPr/>
        </p:nvSpPr>
        <p:spPr>
          <a:xfrm>
            <a:off x="0" y="0"/>
            <a:ext cx="3000364" cy="18573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«Уберу теперь надолго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Акваланг и ласты!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Мне теперь  уже помогут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/>
              <a:t>Только бинт и пластырь!»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8" name="Picture 2" descr="D:\картинки\пионеры\Новая папка фоны\фоны\post-221238-127747111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71670" y="1071546"/>
            <a:ext cx="5465818" cy="5465818"/>
          </a:xfrm>
          <a:prstGeom prst="rect">
            <a:avLst/>
          </a:prstGeom>
          <a:noFill/>
        </p:spPr>
      </p:pic>
      <p:pic>
        <p:nvPicPr>
          <p:cNvPr id="1026" name="Picture 2" descr="D:\MD\50393869a9c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071810"/>
            <a:ext cx="3240000" cy="3240000"/>
          </a:xfrm>
          <a:prstGeom prst="rect">
            <a:avLst/>
          </a:prstGeom>
          <a:noFill/>
        </p:spPr>
      </p:pic>
      <p:pic>
        <p:nvPicPr>
          <p:cNvPr id="1027" name="Picture 3" descr="D:\MD\f84db2fd2ff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72132" y="2928934"/>
            <a:ext cx="3348000" cy="3348000"/>
          </a:xfrm>
          <a:prstGeom prst="rect">
            <a:avLst/>
          </a:prstGeom>
          <a:noFill/>
        </p:spPr>
      </p:pic>
      <p:pic>
        <p:nvPicPr>
          <p:cNvPr id="10" name="Picture 3" descr="D:\картинки\лето\f324d2e0cf6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34" y="2643182"/>
            <a:ext cx="3571999" cy="3384000"/>
          </a:xfrm>
          <a:prstGeom prst="rect">
            <a:avLst/>
          </a:prstGeom>
          <a:noFill/>
        </p:spPr>
      </p:pic>
      <p:pic>
        <p:nvPicPr>
          <p:cNvPr id="11" name="Picture 2" descr="D:\картинки\лето\f324d2e0cf6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3084833">
            <a:off x="5802496" y="3083010"/>
            <a:ext cx="3078182" cy="3168000"/>
          </a:xfrm>
          <a:prstGeom prst="rect">
            <a:avLst/>
          </a:prstGeom>
          <a:noFill/>
        </p:spPr>
      </p:pic>
      <p:pic>
        <p:nvPicPr>
          <p:cNvPr id="9" name="~PP1189.WAV">
            <a:hlinkClick r:id="" action="ppaction://media"/>
          </p:cNvPr>
          <p:cNvPicPr>
            <a:picLocks noRot="1" noChangeAspect="1"/>
          </p:cNvPicPr>
          <p:nvPr>
            <a:wavAudioFile r:embed="rId1" name="~PP1189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ко 7"/>
          <p:cNvSpPr>
            <a:spLocks noChangeAspect="1"/>
          </p:cNvSpPr>
          <p:nvPr/>
        </p:nvSpPr>
        <p:spPr>
          <a:xfrm>
            <a:off x="5286380" y="2500306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лако 1"/>
          <p:cNvSpPr>
            <a:spLocks noChangeAspect="1"/>
          </p:cNvSpPr>
          <p:nvPr/>
        </p:nvSpPr>
        <p:spPr>
          <a:xfrm>
            <a:off x="4286248" y="2071678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>
            <a:spLocks noChangeAspect="1"/>
          </p:cNvSpPr>
          <p:nvPr/>
        </p:nvSpPr>
        <p:spPr>
          <a:xfrm>
            <a:off x="4643438" y="2214554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ко 3"/>
          <p:cNvSpPr>
            <a:spLocks noChangeAspect="1"/>
          </p:cNvSpPr>
          <p:nvPr/>
        </p:nvSpPr>
        <p:spPr>
          <a:xfrm>
            <a:off x="4286248" y="2500306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>
            <a:spLocks noChangeAspect="1"/>
          </p:cNvSpPr>
          <p:nvPr/>
        </p:nvSpPr>
        <p:spPr>
          <a:xfrm>
            <a:off x="4643438" y="2857496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>
            <a:spLocks noChangeAspect="1"/>
          </p:cNvSpPr>
          <p:nvPr/>
        </p:nvSpPr>
        <p:spPr>
          <a:xfrm>
            <a:off x="4143372" y="3071810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>
            <a:spLocks noChangeAspect="1"/>
          </p:cNvSpPr>
          <p:nvPr/>
        </p:nvSpPr>
        <p:spPr>
          <a:xfrm>
            <a:off x="5286380" y="1857364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>
            <a:spLocks noChangeAspect="1"/>
          </p:cNvSpPr>
          <p:nvPr/>
        </p:nvSpPr>
        <p:spPr>
          <a:xfrm>
            <a:off x="5857884" y="2786058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>
            <a:spLocks noChangeAspect="1"/>
          </p:cNvSpPr>
          <p:nvPr/>
        </p:nvSpPr>
        <p:spPr>
          <a:xfrm>
            <a:off x="5929322" y="3214686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>
            <a:spLocks noChangeAspect="1"/>
          </p:cNvSpPr>
          <p:nvPr/>
        </p:nvSpPr>
        <p:spPr>
          <a:xfrm>
            <a:off x="4500562" y="1857364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>
            <a:spLocks noChangeAspect="1"/>
          </p:cNvSpPr>
          <p:nvPr/>
        </p:nvSpPr>
        <p:spPr>
          <a:xfrm>
            <a:off x="4500562" y="3214686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/>
          <p:cNvSpPr>
            <a:spLocks noChangeAspect="1"/>
          </p:cNvSpPr>
          <p:nvPr/>
        </p:nvSpPr>
        <p:spPr>
          <a:xfrm>
            <a:off x="5572132" y="2000240"/>
            <a:ext cx="216000" cy="2160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584e92eb4a17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6143636" y="2826000"/>
            <a:ext cx="1643074" cy="4032000"/>
          </a:xfrm>
          <a:prstGeom prst="rect">
            <a:avLst/>
          </a:prstGeom>
        </p:spPr>
      </p:pic>
      <p:pic>
        <p:nvPicPr>
          <p:cNvPr id="16" name="Picture 2" descr="D:\МАМА\детские презентации\Почемучка\post-56918-125096496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2857496"/>
            <a:ext cx="2214000" cy="3888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" y="0"/>
            <a:ext cx="285748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Всё вокруг белым бело!</a:t>
            </a:r>
          </a:p>
          <a:p>
            <a:r>
              <a:rPr lang="ru-RU" b="1" dirty="0" smtClean="0"/>
              <a:t>Рой пушистых белых мух</a:t>
            </a:r>
          </a:p>
          <a:p>
            <a:r>
              <a:rPr lang="ru-RU" b="1" dirty="0" smtClean="0"/>
              <a:t>Вьётся за моим стеклом,</a:t>
            </a:r>
          </a:p>
          <a:p>
            <a:r>
              <a:rPr lang="ru-RU" b="1" dirty="0" smtClean="0"/>
              <a:t>Это тополиный пух!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43636" y="0"/>
            <a:ext cx="300036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Говорю я брату: «</a:t>
            </a:r>
            <a:r>
              <a:rPr lang="ru-RU" b="1" dirty="0" err="1" smtClean="0"/>
              <a:t>Тёмка</a:t>
            </a:r>
            <a:r>
              <a:rPr lang="ru-RU" b="1" dirty="0" smtClean="0"/>
              <a:t>!</a:t>
            </a:r>
          </a:p>
          <a:p>
            <a:r>
              <a:rPr lang="ru-RU" b="1" dirty="0" smtClean="0"/>
              <a:t>Летом за окном – позёмка.</a:t>
            </a:r>
          </a:p>
          <a:p>
            <a:r>
              <a:rPr lang="ru-RU" b="1" dirty="0" smtClean="0"/>
              <a:t>Ну-ка выйдем погулять, </a:t>
            </a:r>
          </a:p>
          <a:p>
            <a:r>
              <a:rPr lang="ru-RU" b="1" dirty="0" smtClean="0"/>
              <a:t>С белым пухом поиграть!»</a:t>
            </a:r>
            <a:endParaRPr lang="ru-RU" b="1" dirty="0"/>
          </a:p>
        </p:txBody>
      </p:sp>
      <p:pic>
        <p:nvPicPr>
          <p:cNvPr id="19" name="~PP1424.WAV">
            <a:hlinkClick r:id="" action="ppaction://media"/>
          </p:cNvPr>
          <p:cNvPicPr>
            <a:picLocks noRot="1" noChangeAspect="1"/>
          </p:cNvPicPr>
          <p:nvPr>
            <a:wavAudioFile r:embed="rId1" name="~PP1424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3504" y="1857364"/>
            <a:ext cx="2463810" cy="3528000"/>
          </a:xfrm>
          <a:prstGeom prst="rect">
            <a:avLst/>
          </a:prstGeom>
          <a:noFill/>
        </p:spPr>
      </p:pic>
      <p:sp>
        <p:nvSpPr>
          <p:cNvPr id="3" name="Выноска-облако 2"/>
          <p:cNvSpPr>
            <a:spLocks noChangeAspect="1"/>
          </p:cNvSpPr>
          <p:nvPr/>
        </p:nvSpPr>
        <p:spPr>
          <a:xfrm flipH="1">
            <a:off x="1285852" y="1928802"/>
            <a:ext cx="3754511" cy="1872000"/>
          </a:xfrm>
          <a:prstGeom prst="cloudCallout">
            <a:avLst>
              <a:gd name="adj1" fmla="val -73022"/>
              <a:gd name="adj2" fmla="val 2379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 теперь, друзья,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ответьте на мои вопросы!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~PP1137.WAV">
            <a:hlinkClick r:id="" action="ppaction://media"/>
          </p:cNvPr>
          <p:cNvPicPr>
            <a:picLocks noRot="1" noChangeAspect="1"/>
          </p:cNvPicPr>
          <p:nvPr>
            <a:wavAudioFile r:embed="rId1" name="~PP113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42852"/>
            <a:ext cx="9225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                      Коля пошёл в лес за грибами.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            Какие из грибов он не должен собирать в корзинку?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e0422efc7c15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1000108"/>
            <a:ext cx="3204000" cy="3204000"/>
          </a:xfrm>
          <a:prstGeom prst="rect">
            <a:avLst/>
          </a:prstGeom>
        </p:spPr>
      </p:pic>
      <p:pic>
        <p:nvPicPr>
          <p:cNvPr id="4" name="Picture 2" descr="корзина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43504" y="2786058"/>
            <a:ext cx="964414" cy="1285884"/>
          </a:xfrm>
          <a:prstGeom prst="rect">
            <a:avLst/>
          </a:prstGeom>
          <a:noFill/>
        </p:spPr>
      </p:pic>
      <p:pic>
        <p:nvPicPr>
          <p:cNvPr id="5" name="Рисунок 4" descr="9869b631387d.png">
            <a:hlinkClick r:id="" action="ppaction://noaction">
              <a:snd r:embed="rId8" name="camera.wav"/>
            </a:hlinkClick>
          </p:cNvPr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1142976" y="1000108"/>
            <a:ext cx="1832906" cy="2304000"/>
          </a:xfrm>
          <a:prstGeom prst="rect">
            <a:avLst/>
          </a:prstGeom>
        </p:spPr>
      </p:pic>
      <p:pic>
        <p:nvPicPr>
          <p:cNvPr id="6" name="Рисунок 5" descr="9869b631387d.png">
            <a:hlinkClick r:id="" action="ppaction://noaction">
              <a:snd r:embed="rId8" name="camera.wav"/>
            </a:hlinkClick>
          </p:cNvPr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714744" y="4286256"/>
            <a:ext cx="1728000" cy="2304000"/>
          </a:xfrm>
          <a:prstGeom prst="rect">
            <a:avLst/>
          </a:prstGeom>
        </p:spPr>
      </p:pic>
      <p:pic>
        <p:nvPicPr>
          <p:cNvPr id="7" name="Рисунок 6" descr="9869b631387d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1214414" y="3714752"/>
            <a:ext cx="1536000" cy="2304000"/>
          </a:xfrm>
          <a:prstGeom prst="rect">
            <a:avLst/>
          </a:prstGeom>
        </p:spPr>
      </p:pic>
      <p:pic>
        <p:nvPicPr>
          <p:cNvPr id="8" name="Рисунок 7" descr="9869b631387d.png">
            <a:hlinkClick r:id="" action="ppaction://noaction">
              <a:snd r:embed="rId8" name="camera.wav"/>
            </a:hlinkClick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6357950" y="3643314"/>
            <a:ext cx="1885110" cy="2304000"/>
          </a:xfrm>
          <a:prstGeom prst="rect">
            <a:avLst/>
          </a:prstGeom>
        </p:spPr>
      </p:pic>
      <p:pic>
        <p:nvPicPr>
          <p:cNvPr id="9" name="Рисунок 8" descr="9869b631387d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6286512" y="1214422"/>
            <a:ext cx="1787848" cy="187537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6215074" y="1214422"/>
            <a:ext cx="1928826" cy="17859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72198" y="1214422"/>
            <a:ext cx="2071702" cy="18573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 flipV="1">
            <a:off x="1071538" y="3929066"/>
            <a:ext cx="1928826" cy="17859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00100" y="3929066"/>
            <a:ext cx="2071702" cy="185738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858148" y="5643578"/>
            <a:ext cx="1010834" cy="101083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0" y="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" name="~PP1568.WAV">
            <a:hlinkClick r:id="" action="ppaction://media"/>
          </p:cNvPr>
          <p:cNvPicPr>
            <a:picLocks noRot="1" noChangeAspect="1"/>
          </p:cNvPicPr>
          <p:nvPr>
            <a:wavAudioFile r:embed="rId1" name="~PP1568.WAV"/>
          </p:nvPr>
        </p:nvPicPr>
        <p:blipFill>
          <a:blip r:embed="rId1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357158" y="6143644"/>
            <a:ext cx="304800" cy="3048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357158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988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                            Какими видами спорта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                   можно заниматься только в летнее время?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вал 2"/>
          <p:cNvSpPr>
            <a:spLocks noChangeAspect="1"/>
          </p:cNvSpPr>
          <p:nvPr/>
        </p:nvSpPr>
        <p:spPr>
          <a:xfrm>
            <a:off x="1000100" y="1142984"/>
            <a:ext cx="7215238" cy="52211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2500298" y="1857364"/>
            <a:ext cx="4357718" cy="378621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2250265" y="1821645"/>
            <a:ext cx="4500594" cy="371477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0800000" flipH="1">
            <a:off x="1000100" y="3643314"/>
            <a:ext cx="721523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58148" y="5500702"/>
            <a:ext cx="1010810" cy="1010810"/>
          </a:xfrm>
          <a:prstGeom prst="rect">
            <a:avLst/>
          </a:prstGeom>
        </p:spPr>
      </p:pic>
      <p:pic>
        <p:nvPicPr>
          <p:cNvPr id="29" name="Рисунок 28" descr="C44-40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000496" y="4429132"/>
            <a:ext cx="118368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 descr="C44-44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786446" y="3786190"/>
            <a:ext cx="1863900" cy="13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 descr="C44-63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715008" y="2143116"/>
            <a:ext cx="1674000" cy="1440000"/>
          </a:xfrm>
          <a:prstGeom prst="rect">
            <a:avLst/>
          </a:prstGeom>
        </p:spPr>
      </p:pic>
      <p:pic>
        <p:nvPicPr>
          <p:cNvPr id="36" name="Рисунок 35" descr="C44-60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785918" y="3714752"/>
            <a:ext cx="1370340" cy="1656000"/>
          </a:xfrm>
          <a:prstGeom prst="rect">
            <a:avLst/>
          </a:prstGeom>
        </p:spPr>
      </p:pic>
      <p:pic>
        <p:nvPicPr>
          <p:cNvPr id="37" name="Рисунок 36" descr="C44-48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571604" y="2428868"/>
            <a:ext cx="1853076" cy="1152000"/>
          </a:xfrm>
          <a:prstGeom prst="rect">
            <a:avLst/>
          </a:prstGeom>
        </p:spPr>
      </p:pic>
      <p:pic>
        <p:nvPicPr>
          <p:cNvPr id="38" name="Рисунок 37" descr="C44-36.jpg">
            <a:hlinkClick r:id="" action="ppaction://noaction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786182" y="1357298"/>
            <a:ext cx="1388610" cy="1332000"/>
          </a:xfrm>
          <a:prstGeom prst="rect">
            <a:avLst/>
          </a:prstGeom>
        </p:spPr>
      </p:pic>
      <p:pic>
        <p:nvPicPr>
          <p:cNvPr id="14" name="~PP2548.WAV">
            <a:hlinkClick r:id="" action="ppaction://media"/>
          </p:cNvPr>
          <p:cNvPicPr>
            <a:picLocks noRot="1" noChangeAspect="1"/>
          </p:cNvPicPr>
          <p:nvPr>
            <a:wavAudioFile r:embed="rId1" name="~PP2548.WAV"/>
          </p:nvPr>
        </p:nvPicPr>
        <p:blipFill>
          <a:blip r:embed="rId1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Какие из медикаментов нужно использовать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при травме?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 descr="D:\картинки\лето\02fd0399359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1428736"/>
            <a:ext cx="2347954" cy="4819660"/>
          </a:xfrm>
          <a:prstGeom prst="rect">
            <a:avLst/>
          </a:prstGeom>
          <a:noFill/>
        </p:spPr>
      </p:pic>
      <p:pic>
        <p:nvPicPr>
          <p:cNvPr id="4" name="Picture 5" descr="D:\картинки\лето\d9a90b14cc66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357422" y="1428736"/>
            <a:ext cx="2143140" cy="1612995"/>
          </a:xfrm>
          <a:prstGeom prst="rect">
            <a:avLst/>
          </a:prstGeom>
          <a:noFill/>
        </p:spPr>
      </p:pic>
      <p:pic>
        <p:nvPicPr>
          <p:cNvPr id="5" name="Picture 8" descr="D:\картинки\лето\f324d2e0cf6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14942" y="1000108"/>
            <a:ext cx="2000264" cy="2000264"/>
          </a:xfrm>
          <a:prstGeom prst="rect">
            <a:avLst/>
          </a:prstGeom>
          <a:noFill/>
        </p:spPr>
      </p:pic>
      <p:pic>
        <p:nvPicPr>
          <p:cNvPr id="6" name="Picture 6" descr="D:\картинки\лето\f324d2e0cf6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14744" y="2643182"/>
            <a:ext cx="2000264" cy="1778012"/>
          </a:xfrm>
          <a:prstGeom prst="rect">
            <a:avLst/>
          </a:prstGeom>
          <a:noFill/>
        </p:spPr>
      </p:pic>
      <p:pic>
        <p:nvPicPr>
          <p:cNvPr id="7" name="Picture 7" descr="D:\картинки\лето\f324d2e0cf65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786578" y="1857364"/>
            <a:ext cx="1928826" cy="1745128"/>
          </a:xfrm>
          <a:prstGeom prst="rect">
            <a:avLst/>
          </a:prstGeom>
          <a:noFill/>
        </p:spPr>
      </p:pic>
      <p:pic>
        <p:nvPicPr>
          <p:cNvPr id="8" name="Picture 3" descr="D:\картинки\лето\f324d2e0cf65.png">
            <a:hlinkClick r:id="" action="ppaction://noaction">
              <a:snd r:embed="rId10" name="chimes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71736" y="3786190"/>
            <a:ext cx="2286016" cy="2165700"/>
          </a:xfrm>
          <a:prstGeom prst="rect">
            <a:avLst/>
          </a:prstGeom>
          <a:noFill/>
        </p:spPr>
      </p:pic>
      <p:pic>
        <p:nvPicPr>
          <p:cNvPr id="9" name="Picture 3" descr="D:\картинки\лето\98ee85eaa3d2.png">
            <a:hlinkClick r:id="" action="ppaction://noaction">
              <a:snd r:embed="rId10" name="chimes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72066" y="4214818"/>
            <a:ext cx="1221590" cy="187936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357818" y="5286388"/>
            <a:ext cx="54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hlinkClick r:id="" action="ppaction://noaction">
                  <a:snd r:embed="rId10" name="chimes.wav"/>
                </a:hlinkClick>
              </a:rPr>
              <a:t>йод</a:t>
            </a:r>
            <a:endParaRPr lang="ru-RU" b="1" dirty="0"/>
          </a:p>
        </p:txBody>
      </p:sp>
      <p:pic>
        <p:nvPicPr>
          <p:cNvPr id="11" name="Picture 2" descr="D:\картинки\лето\f324d2e0cf65.png">
            <a:hlinkClick r:id="" action="ppaction://noaction">
              <a:snd r:embed="rId10" name="chimes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291157">
            <a:off x="6438461" y="3705899"/>
            <a:ext cx="2008861" cy="1880255"/>
          </a:xfrm>
          <a:prstGeom prst="rect">
            <a:avLst/>
          </a:prstGeom>
          <a:noFill/>
        </p:spPr>
      </p:pic>
      <p:pic>
        <p:nvPicPr>
          <p:cNvPr id="12" name="Рисунок 11" descr="90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061728" y="5775728"/>
            <a:ext cx="1082272" cy="1082272"/>
          </a:xfrm>
          <a:prstGeom prst="rect">
            <a:avLst/>
          </a:prstGeom>
        </p:spPr>
      </p:pic>
      <p:pic>
        <p:nvPicPr>
          <p:cNvPr id="13" name="~PP3668.WAV">
            <a:hlinkClick r:id="" action="ppaction://media"/>
          </p:cNvPr>
          <p:cNvPicPr>
            <a:picLocks noRot="1" noChangeAspect="1"/>
          </p:cNvPicPr>
          <p:nvPr>
            <a:wavAudioFile r:embed="rId1" name="~PP3668.WAV"/>
          </p:nvPr>
        </p:nvPicPr>
        <p:blipFill>
          <a:blip r:embed="rId1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bg1"/>
                </a:solidFill>
                <a:ea typeface="+mj-ea"/>
                <a:cs typeface="+mj-cs"/>
              </a:rPr>
              <a:t>Что Катя должна взять с собой на пляж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28" name="Picture 4" descr="D:\картинки\детские картинки-блестяшки анимашки\8ceb87eb238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5219" y="1428736"/>
            <a:ext cx="3476649" cy="5214974"/>
          </a:xfrm>
          <a:prstGeom prst="rect">
            <a:avLst/>
          </a:prstGeom>
          <a:noFill/>
        </p:spPr>
      </p:pic>
      <p:pic>
        <p:nvPicPr>
          <p:cNvPr id="1029" name="Picture 5" descr="D:\картинки\лето\290f66dfe1ac.png">
            <a:hlinkClick r:id="" action="ppaction://noaction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00364" y="1071546"/>
            <a:ext cx="1731719" cy="785818"/>
          </a:xfrm>
          <a:prstGeom prst="rect">
            <a:avLst/>
          </a:prstGeom>
          <a:noFill/>
        </p:spPr>
      </p:pic>
      <p:pic>
        <p:nvPicPr>
          <p:cNvPr id="1030" name="Picture 6" descr="D:\картинки\лето\59422dedd0f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3357562"/>
            <a:ext cx="1071570" cy="1720626"/>
          </a:xfrm>
          <a:prstGeom prst="rect">
            <a:avLst/>
          </a:prstGeom>
          <a:noFill/>
        </p:spPr>
      </p:pic>
      <p:pic>
        <p:nvPicPr>
          <p:cNvPr id="1031" name="Picture 7" descr="D:\картинки\лето\ce97930a135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715008" y="1071546"/>
            <a:ext cx="1307399" cy="857256"/>
          </a:xfrm>
          <a:prstGeom prst="rect">
            <a:avLst/>
          </a:prstGeom>
          <a:noFill/>
        </p:spPr>
      </p:pic>
      <p:pic>
        <p:nvPicPr>
          <p:cNvPr id="1032" name="Picture 8" descr="D:\картинки\лето\b19e79e3da68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72198" y="5286388"/>
            <a:ext cx="1230318" cy="1178454"/>
          </a:xfrm>
          <a:prstGeom prst="rect">
            <a:avLst/>
          </a:prstGeom>
          <a:noFill/>
        </p:spPr>
      </p:pic>
      <p:pic>
        <p:nvPicPr>
          <p:cNvPr id="1034" name="Picture 10" descr="D:\картинки\лето\6287e035a08f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286644" y="3286124"/>
            <a:ext cx="1617641" cy="1894014"/>
          </a:xfrm>
          <a:prstGeom prst="rect">
            <a:avLst/>
          </a:prstGeom>
          <a:noFill/>
        </p:spPr>
      </p:pic>
      <p:pic>
        <p:nvPicPr>
          <p:cNvPr id="1035" name="Picture 11" descr="D:\картинки\лето\747cd27a9eeb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929586" y="571480"/>
            <a:ext cx="687379" cy="2026574"/>
          </a:xfrm>
          <a:prstGeom prst="rect">
            <a:avLst/>
          </a:prstGeom>
          <a:noFill/>
        </p:spPr>
      </p:pic>
      <p:pic>
        <p:nvPicPr>
          <p:cNvPr id="13" name="Picture 2" descr="D:\картинки\лето\863655497201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571736" y="4929198"/>
            <a:ext cx="3087673" cy="1768467"/>
          </a:xfrm>
          <a:prstGeom prst="rect">
            <a:avLst/>
          </a:prstGeom>
          <a:noFill/>
        </p:spPr>
      </p:pic>
      <p:pic>
        <p:nvPicPr>
          <p:cNvPr id="14" name="Picture 2" descr="D:\картинки\лето\863655497201.png"/>
          <p:cNvPicPr>
            <a:picLocks noChangeAspect="1" noChangeArrowheads="1"/>
          </p:cNvPicPr>
          <p:nvPr/>
        </p:nvPicPr>
        <p:blipFill>
          <a:blip r:embed="rId14" cstate="email"/>
          <a:srcRect r="-2617"/>
          <a:stretch>
            <a:fillRect/>
          </a:stretch>
        </p:blipFill>
        <p:spPr bwMode="auto">
          <a:xfrm>
            <a:off x="6215074" y="2071678"/>
            <a:ext cx="1500198" cy="1071570"/>
          </a:xfrm>
          <a:prstGeom prst="rect">
            <a:avLst/>
          </a:prstGeom>
          <a:noFill/>
        </p:spPr>
      </p:pic>
      <p:pic>
        <p:nvPicPr>
          <p:cNvPr id="15" name="Рисунок 14" descr="90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8061728" y="5775728"/>
            <a:ext cx="1082272" cy="1082272"/>
          </a:xfrm>
          <a:prstGeom prst="rect">
            <a:avLst/>
          </a:prstGeom>
        </p:spPr>
      </p:pic>
      <p:pic>
        <p:nvPicPr>
          <p:cNvPr id="16" name="Рисунок 15" descr="58836105b-1 копия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4572000" y="1857364"/>
            <a:ext cx="1696803" cy="1332000"/>
          </a:xfrm>
          <a:prstGeom prst="rect">
            <a:avLst/>
          </a:prstGeom>
        </p:spPr>
      </p:pic>
      <p:pic>
        <p:nvPicPr>
          <p:cNvPr id="17" name="Рисунок 16" descr="233732aa0249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286116" y="3214686"/>
            <a:ext cx="2279336" cy="1692000"/>
          </a:xfrm>
          <a:prstGeom prst="rect">
            <a:avLst/>
          </a:prstGeom>
        </p:spPr>
      </p:pic>
      <p:pic>
        <p:nvPicPr>
          <p:cNvPr id="18" name="~PP2148.WAV">
            <a:hlinkClick r:id="" action="ppaction://media"/>
          </p:cNvPr>
          <p:cNvPicPr>
            <a:picLocks noRot="1" noChangeAspect="1"/>
          </p:cNvPicPr>
          <p:nvPr>
            <a:wavAudioFile r:embed="rId1" name="~PP2148.WAV"/>
          </p:nvPr>
        </p:nvPicPr>
        <p:blipFill>
          <a:blip r:embed="rId1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357298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Авторы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Озорнова О.П., МОУ «СОШ №55» г. Саратова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Щедрова Е.В., МДОУ №16 г. Северодвинска</a:t>
            </a:r>
          </a:p>
          <a:p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Звук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Щедрова Е.В.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5500702"/>
            <a:ext cx="232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Для сайта </a:t>
            </a:r>
            <a:r>
              <a:rPr lang="en-US" b="1" dirty="0" smtClean="0">
                <a:solidFill>
                  <a:srgbClr val="002060"/>
                </a:solidFill>
              </a:rPr>
              <a:t>viki.rdf.ru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4214818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Иллюстрации: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                             </a:t>
            </a:r>
            <a:r>
              <a:rPr lang="en-US" sz="2000" b="1" u="sng" dirty="0" smtClean="0">
                <a:solidFill>
                  <a:srgbClr val="0000FF"/>
                </a:solidFill>
              </a:rPr>
              <a:t>www.lenagold.ru</a:t>
            </a:r>
            <a:endParaRPr lang="ru-RU" sz="2000" b="1" u="sng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214818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4"/>
              </a:rPr>
              <a:t>www.yandex/images.ru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2928934"/>
            <a:ext cx="585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Стихи взяты из книги Г.Шалаевой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«Самые новые правила для воспитанных детей» печатаются в сокращении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~PP2037.WAV">
            <a:hlinkClick r:id="" action="ppaction://media"/>
          </p:cNvPr>
          <p:cNvPicPr>
            <a:picLocks noRot="1" noChangeAspect="1"/>
          </p:cNvPicPr>
          <p:nvPr>
            <a:wavAudioFile r:embed="rId1" name="~PP203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4e92eb4a17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6072198" y="1071546"/>
            <a:ext cx="1643074" cy="403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21467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Долго с Тёмой мы играли,</a:t>
            </a:r>
          </a:p>
          <a:p>
            <a:r>
              <a:rPr lang="ru-RU" b="1" dirty="0" smtClean="0"/>
              <a:t>Пух в сугробы собирали.</a:t>
            </a:r>
          </a:p>
          <a:p>
            <a:r>
              <a:rPr lang="ru-RU" b="1" dirty="0" smtClean="0"/>
              <a:t>Говорит он вдруг:»Попробуй</a:t>
            </a:r>
          </a:p>
          <a:p>
            <a:r>
              <a:rPr lang="ru-RU" b="1" dirty="0" smtClean="0"/>
              <a:t>Летние поджечь сугробы!</a:t>
            </a:r>
          </a:p>
          <a:p>
            <a:r>
              <a:rPr lang="ru-RU" b="1" dirty="0" smtClean="0"/>
              <a:t>Загорятся хорошо!» –</a:t>
            </a:r>
          </a:p>
          <a:p>
            <a:r>
              <a:rPr lang="ru-RU" b="1" dirty="0" smtClean="0"/>
              <a:t>И за спичками ушёл.</a:t>
            </a:r>
            <a:endParaRPr lang="ru-RU" b="1" dirty="0"/>
          </a:p>
        </p:txBody>
      </p:sp>
      <p:pic>
        <p:nvPicPr>
          <p:cNvPr id="6" name="Picture 2" descr="D:\МАМА\детские презентации\Почемучка\post-56918-125096496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71604" y="2571744"/>
            <a:ext cx="2214000" cy="3888000"/>
          </a:xfrm>
          <a:prstGeom prst="rect">
            <a:avLst/>
          </a:prstGeom>
          <a:noFill/>
        </p:spPr>
      </p:pic>
      <p:pic>
        <p:nvPicPr>
          <p:cNvPr id="7" name="~PP3243.WAV">
            <a:hlinkClick r:id="" action="ppaction://media"/>
          </p:cNvPr>
          <p:cNvPicPr>
            <a:picLocks noRot="1" noChangeAspect="1"/>
          </p:cNvPicPr>
          <p:nvPr>
            <a:wavAudioFile r:embed="rId1" name="~PP3243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1.94444E-6 -3.33333E-6 L 0.75834 0.0097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4e92eb4a17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6357950" y="3294000"/>
            <a:ext cx="1452364" cy="3564000"/>
          </a:xfrm>
          <a:prstGeom prst="rect">
            <a:avLst/>
          </a:prstGeom>
        </p:spPr>
      </p:pic>
      <p:pic>
        <p:nvPicPr>
          <p:cNvPr id="3" name="Picture 2" descr="D:\МАМА\детские презентации\Почемучка\post-56918-125096496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85852" y="3294000"/>
            <a:ext cx="2029500" cy="3564000"/>
          </a:xfrm>
          <a:prstGeom prst="rect">
            <a:avLst/>
          </a:prstGeom>
          <a:noFill/>
        </p:spPr>
      </p:pic>
      <p:pic>
        <p:nvPicPr>
          <p:cNvPr id="4" name="Picture 3" descr="C:\Documents and Settings\Кирилл\Рабочий стол\МАМА\детские презентации\Почемучка\3b806f76d37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4857760"/>
            <a:ext cx="573310" cy="504000"/>
          </a:xfrm>
          <a:prstGeom prst="rect">
            <a:avLst/>
          </a:prstGeom>
          <a:noFill/>
        </p:spPr>
      </p:pic>
      <p:pic>
        <p:nvPicPr>
          <p:cNvPr id="5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43240" y="5814000"/>
            <a:ext cx="289570" cy="1044000"/>
          </a:xfrm>
          <a:prstGeom prst="rect">
            <a:avLst/>
          </a:prstGeom>
          <a:noFill/>
        </p:spPr>
      </p:pic>
      <p:pic>
        <p:nvPicPr>
          <p:cNvPr id="6" name="Рисунок 5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571869" y="6000768"/>
            <a:ext cx="359790" cy="432000"/>
          </a:xfrm>
          <a:prstGeom prst="rect">
            <a:avLst/>
          </a:prstGeom>
        </p:spPr>
      </p:pic>
      <p:pic>
        <p:nvPicPr>
          <p:cNvPr id="7" name="Рисунок 6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857620" y="5715016"/>
            <a:ext cx="359790" cy="432000"/>
          </a:xfrm>
          <a:prstGeom prst="rect">
            <a:avLst/>
          </a:prstGeom>
        </p:spPr>
      </p:pic>
      <p:pic>
        <p:nvPicPr>
          <p:cNvPr id="8" name="Рисунок 7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786314" y="6215082"/>
            <a:ext cx="359790" cy="432000"/>
          </a:xfrm>
          <a:prstGeom prst="rect">
            <a:avLst/>
          </a:prstGeom>
        </p:spPr>
      </p:pic>
      <p:pic>
        <p:nvPicPr>
          <p:cNvPr id="9" name="Рисунок 8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500562" y="5572140"/>
            <a:ext cx="359790" cy="432000"/>
          </a:xfrm>
          <a:prstGeom prst="rect">
            <a:avLst/>
          </a:prstGeom>
        </p:spPr>
      </p:pic>
      <p:pic>
        <p:nvPicPr>
          <p:cNvPr id="10" name="Рисунок 9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214810" y="5786454"/>
            <a:ext cx="359790" cy="432000"/>
          </a:xfrm>
          <a:prstGeom prst="rect">
            <a:avLst/>
          </a:prstGeom>
        </p:spPr>
      </p:pic>
      <p:pic>
        <p:nvPicPr>
          <p:cNvPr id="12" name="Рисунок 11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929058" y="6072206"/>
            <a:ext cx="359790" cy="432000"/>
          </a:xfrm>
          <a:prstGeom prst="rect">
            <a:avLst/>
          </a:prstGeom>
        </p:spPr>
      </p:pic>
      <p:pic>
        <p:nvPicPr>
          <p:cNvPr id="13" name="Рисунок 12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43438" y="5286388"/>
            <a:ext cx="359790" cy="432000"/>
          </a:xfrm>
          <a:prstGeom prst="rect">
            <a:avLst/>
          </a:prstGeom>
        </p:spPr>
      </p:pic>
      <p:pic>
        <p:nvPicPr>
          <p:cNvPr id="15" name="Рисунок 14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929190" y="5286388"/>
            <a:ext cx="359790" cy="432000"/>
          </a:xfrm>
          <a:prstGeom prst="rect">
            <a:avLst/>
          </a:prstGeom>
        </p:spPr>
      </p:pic>
      <p:pic>
        <p:nvPicPr>
          <p:cNvPr id="16" name="Рисунок 15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214942" y="5286388"/>
            <a:ext cx="359790" cy="432000"/>
          </a:xfrm>
          <a:prstGeom prst="rect">
            <a:avLst/>
          </a:prstGeom>
        </p:spPr>
      </p:pic>
      <p:pic>
        <p:nvPicPr>
          <p:cNvPr id="17" name="Рисунок 16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214942" y="5072074"/>
            <a:ext cx="359790" cy="432000"/>
          </a:xfrm>
          <a:prstGeom prst="rect">
            <a:avLst/>
          </a:prstGeom>
        </p:spPr>
      </p:pic>
      <p:pic>
        <p:nvPicPr>
          <p:cNvPr id="18" name="Рисунок 17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929586" y="6072206"/>
            <a:ext cx="359790" cy="432000"/>
          </a:xfrm>
          <a:prstGeom prst="rect">
            <a:avLst/>
          </a:prstGeom>
        </p:spPr>
      </p:pic>
      <p:pic>
        <p:nvPicPr>
          <p:cNvPr id="19" name="Рисунок 18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429256" y="6143644"/>
            <a:ext cx="359790" cy="432000"/>
          </a:xfrm>
          <a:prstGeom prst="rect">
            <a:avLst/>
          </a:prstGeom>
        </p:spPr>
      </p:pic>
      <p:pic>
        <p:nvPicPr>
          <p:cNvPr id="20" name="Рисунок 19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572132" y="5000636"/>
            <a:ext cx="359790" cy="432000"/>
          </a:xfrm>
          <a:prstGeom prst="rect">
            <a:avLst/>
          </a:prstGeom>
        </p:spPr>
      </p:pic>
      <p:pic>
        <p:nvPicPr>
          <p:cNvPr id="21" name="Рисунок 20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428992" y="5643578"/>
            <a:ext cx="359790" cy="432000"/>
          </a:xfrm>
          <a:prstGeom prst="rect">
            <a:avLst/>
          </a:prstGeom>
        </p:spPr>
      </p:pic>
      <p:pic>
        <p:nvPicPr>
          <p:cNvPr id="22" name="Рисунок 21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285852" y="6072206"/>
            <a:ext cx="359790" cy="432000"/>
          </a:xfrm>
          <a:prstGeom prst="rect">
            <a:avLst/>
          </a:prstGeom>
        </p:spPr>
      </p:pic>
      <p:pic>
        <p:nvPicPr>
          <p:cNvPr id="23" name="Рисунок 22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42910" y="6286520"/>
            <a:ext cx="359790" cy="432000"/>
          </a:xfrm>
          <a:prstGeom prst="rect">
            <a:avLst/>
          </a:prstGeom>
        </p:spPr>
      </p:pic>
      <p:pic>
        <p:nvPicPr>
          <p:cNvPr id="24" name="Рисунок 23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358214" y="5857892"/>
            <a:ext cx="359790" cy="432000"/>
          </a:xfrm>
          <a:prstGeom prst="rect">
            <a:avLst/>
          </a:prstGeom>
        </p:spPr>
      </p:pic>
      <p:pic>
        <p:nvPicPr>
          <p:cNvPr id="25" name="Рисунок 24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143504" y="5857892"/>
            <a:ext cx="359790" cy="432000"/>
          </a:xfrm>
          <a:prstGeom prst="rect">
            <a:avLst/>
          </a:prstGeom>
        </p:spPr>
      </p:pic>
      <p:pic>
        <p:nvPicPr>
          <p:cNvPr id="26" name="Рисунок 25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857884" y="4857760"/>
            <a:ext cx="359790" cy="432000"/>
          </a:xfrm>
          <a:prstGeom prst="rect">
            <a:avLst/>
          </a:prstGeom>
        </p:spPr>
      </p:pic>
      <p:pic>
        <p:nvPicPr>
          <p:cNvPr id="27" name="Рисунок 26" descr="e269376ef874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286116" y="6143644"/>
            <a:ext cx="359790" cy="432000"/>
          </a:xfrm>
          <a:prstGeom prst="rect">
            <a:avLst/>
          </a:prstGeom>
        </p:spPr>
      </p:pic>
      <p:pic>
        <p:nvPicPr>
          <p:cNvPr id="2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868" y="5572140"/>
            <a:ext cx="289570" cy="1044000"/>
          </a:xfrm>
          <a:prstGeom prst="rect">
            <a:avLst/>
          </a:prstGeom>
          <a:noFill/>
        </p:spPr>
      </p:pic>
      <p:pic>
        <p:nvPicPr>
          <p:cNvPr id="3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29058" y="5357826"/>
            <a:ext cx="289570" cy="1044000"/>
          </a:xfrm>
          <a:prstGeom prst="rect">
            <a:avLst/>
          </a:prstGeom>
          <a:noFill/>
        </p:spPr>
      </p:pic>
      <p:pic>
        <p:nvPicPr>
          <p:cNvPr id="3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357686" y="5143512"/>
            <a:ext cx="289570" cy="1044000"/>
          </a:xfrm>
          <a:prstGeom prst="rect">
            <a:avLst/>
          </a:prstGeom>
          <a:noFill/>
        </p:spPr>
      </p:pic>
      <p:pic>
        <p:nvPicPr>
          <p:cNvPr id="35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4876" y="4929198"/>
            <a:ext cx="289570" cy="1044000"/>
          </a:xfrm>
          <a:prstGeom prst="rect">
            <a:avLst/>
          </a:prstGeom>
          <a:noFill/>
        </p:spPr>
      </p:pic>
      <p:pic>
        <p:nvPicPr>
          <p:cNvPr id="36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72066" y="4714884"/>
            <a:ext cx="289570" cy="1044000"/>
          </a:xfrm>
          <a:prstGeom prst="rect">
            <a:avLst/>
          </a:prstGeom>
          <a:noFill/>
        </p:spPr>
      </p:pic>
      <p:pic>
        <p:nvPicPr>
          <p:cNvPr id="37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29256" y="4643446"/>
            <a:ext cx="289570" cy="1044000"/>
          </a:xfrm>
          <a:prstGeom prst="rect">
            <a:avLst/>
          </a:prstGeom>
          <a:noFill/>
        </p:spPr>
      </p:pic>
      <p:pic>
        <p:nvPicPr>
          <p:cNvPr id="38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43570" y="4429132"/>
            <a:ext cx="289570" cy="1044000"/>
          </a:xfrm>
          <a:prstGeom prst="rect">
            <a:avLst/>
          </a:prstGeom>
          <a:noFill/>
        </p:spPr>
      </p:pic>
      <p:pic>
        <p:nvPicPr>
          <p:cNvPr id="3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929322" y="4286256"/>
            <a:ext cx="289570" cy="10440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0" y="0"/>
            <a:ext cx="2928926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Только я поджечь не смог</a:t>
            </a:r>
          </a:p>
          <a:p>
            <a:r>
              <a:rPr lang="ru-RU" b="1" dirty="0" smtClean="0"/>
              <a:t>Лёгкий беленький пушок:</a:t>
            </a:r>
          </a:p>
          <a:p>
            <a:r>
              <a:rPr lang="ru-RU" b="1" dirty="0" smtClean="0"/>
              <a:t>«Тёма, я боюсь огня!</a:t>
            </a:r>
          </a:p>
          <a:p>
            <a:r>
              <a:rPr lang="ru-RU" b="1" dirty="0" smtClean="0"/>
              <a:t>Не надейся на меня!»</a:t>
            </a:r>
          </a:p>
          <a:p>
            <a:r>
              <a:rPr lang="ru-RU" b="1" dirty="0" smtClean="0"/>
              <a:t>И тогда упрямый Тёма</a:t>
            </a:r>
          </a:p>
          <a:p>
            <a:r>
              <a:rPr lang="ru-RU" b="1" dirty="0" smtClean="0"/>
              <a:t>Кучу пуха сам поджёг.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286512" y="0"/>
            <a:ext cx="2857488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И внезапно прямо к дому</a:t>
            </a:r>
          </a:p>
          <a:p>
            <a:r>
              <a:rPr lang="ru-RU" b="1" dirty="0" smtClean="0"/>
              <a:t>Устремился огонёк.</a:t>
            </a:r>
          </a:p>
          <a:p>
            <a:r>
              <a:rPr lang="ru-RU" b="1" dirty="0" smtClean="0"/>
              <a:t>И по пуху, как по тропке,</a:t>
            </a:r>
          </a:p>
          <a:p>
            <a:r>
              <a:rPr lang="ru-RU" b="1" dirty="0" smtClean="0"/>
              <a:t>Огонёк, сначала робкий,</a:t>
            </a:r>
          </a:p>
          <a:p>
            <a:r>
              <a:rPr lang="ru-RU" b="1" dirty="0" smtClean="0"/>
              <a:t>Подобрался под окошко.</a:t>
            </a:r>
          </a:p>
          <a:p>
            <a:endParaRPr lang="ru-RU" b="1" dirty="0"/>
          </a:p>
        </p:txBody>
      </p:sp>
      <p:pic>
        <p:nvPicPr>
          <p:cNvPr id="42" name="Рисунок 41" descr="103.g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072066" y="3357562"/>
            <a:ext cx="1476000" cy="1476000"/>
          </a:xfrm>
          <a:prstGeom prst="rect">
            <a:avLst/>
          </a:prstGeom>
        </p:spPr>
      </p:pic>
      <p:pic>
        <p:nvPicPr>
          <p:cNvPr id="43" name="Рисунок 42" descr="103.g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072066" y="3000372"/>
            <a:ext cx="1476000" cy="1476000"/>
          </a:xfrm>
          <a:prstGeom prst="rect">
            <a:avLst/>
          </a:prstGeom>
        </p:spPr>
      </p:pic>
      <p:pic>
        <p:nvPicPr>
          <p:cNvPr id="44" name="~PP663.WAV">
            <a:hlinkClick r:id="" action="ppaction://media"/>
          </p:cNvPr>
          <p:cNvPicPr>
            <a:picLocks noRot="1" noChangeAspect="1"/>
          </p:cNvPicPr>
          <p:nvPr>
            <a:wavAudioFile r:embed="rId1" name="~PP663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6572264" y="3786190"/>
            <a:ext cx="1500198" cy="1116000"/>
          </a:xfrm>
          <a:prstGeom prst="rect">
            <a:avLst/>
          </a:prstGeom>
        </p:spPr>
      </p:pic>
      <p:pic>
        <p:nvPicPr>
          <p:cNvPr id="4" name="Рисунок 3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29256" y="3286124"/>
            <a:ext cx="1692000" cy="1692000"/>
          </a:xfrm>
          <a:prstGeom prst="rect">
            <a:avLst/>
          </a:prstGeom>
        </p:spPr>
      </p:pic>
      <p:pic>
        <p:nvPicPr>
          <p:cNvPr id="5" name="Рисунок 4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29256" y="2786058"/>
            <a:ext cx="1692000" cy="1692000"/>
          </a:xfrm>
          <a:prstGeom prst="rect">
            <a:avLst/>
          </a:prstGeom>
        </p:spPr>
      </p:pic>
      <p:pic>
        <p:nvPicPr>
          <p:cNvPr id="6" name="Рисунок 5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86248" y="3071810"/>
            <a:ext cx="1692000" cy="1692000"/>
          </a:xfrm>
          <a:prstGeom prst="rect">
            <a:avLst/>
          </a:prstGeom>
        </p:spPr>
      </p:pic>
      <p:pic>
        <p:nvPicPr>
          <p:cNvPr id="7" name="Рисунок 6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500562" y="2714620"/>
            <a:ext cx="1692000" cy="1692000"/>
          </a:xfrm>
          <a:prstGeom prst="rect">
            <a:avLst/>
          </a:prstGeom>
        </p:spPr>
      </p:pic>
      <p:pic>
        <p:nvPicPr>
          <p:cNvPr id="8" name="Рисунок 7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4876" y="3643314"/>
            <a:ext cx="1692000" cy="1692000"/>
          </a:xfrm>
          <a:prstGeom prst="rect">
            <a:avLst/>
          </a:prstGeom>
        </p:spPr>
      </p:pic>
      <p:pic>
        <p:nvPicPr>
          <p:cNvPr id="9" name="Рисунок 8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643570" y="2285992"/>
            <a:ext cx="1692000" cy="1692000"/>
          </a:xfrm>
          <a:prstGeom prst="rect">
            <a:avLst/>
          </a:prstGeom>
        </p:spPr>
      </p:pic>
      <p:pic>
        <p:nvPicPr>
          <p:cNvPr id="10" name="Рисунок 9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29124" y="2143116"/>
            <a:ext cx="1692000" cy="1692000"/>
          </a:xfrm>
          <a:prstGeom prst="rect">
            <a:avLst/>
          </a:prstGeom>
        </p:spPr>
      </p:pic>
      <p:pic>
        <p:nvPicPr>
          <p:cNvPr id="11" name="Рисунок 10" descr="12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357686" y="4286256"/>
            <a:ext cx="1643074" cy="1116000"/>
          </a:xfrm>
          <a:prstGeom prst="rect">
            <a:avLst/>
          </a:prstGeom>
        </p:spPr>
      </p:pic>
      <p:pic>
        <p:nvPicPr>
          <p:cNvPr id="12" name="Рисунок 11" descr="жо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357158" y="3571876"/>
            <a:ext cx="3733180" cy="1584000"/>
          </a:xfrm>
          <a:prstGeom prst="rect">
            <a:avLst/>
          </a:prstGeom>
        </p:spPr>
      </p:pic>
      <p:pic>
        <p:nvPicPr>
          <p:cNvPr id="13" name="Рисунок 12" descr="жо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4878000"/>
            <a:ext cx="4666475" cy="1980000"/>
          </a:xfrm>
          <a:prstGeom prst="rect">
            <a:avLst/>
          </a:prstGeom>
        </p:spPr>
      </p:pic>
      <p:pic>
        <p:nvPicPr>
          <p:cNvPr id="14" name="Рисунок 13" descr="12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6215074" y="4500570"/>
            <a:ext cx="1500198" cy="1116000"/>
          </a:xfrm>
          <a:prstGeom prst="rect">
            <a:avLst/>
          </a:prstGeom>
        </p:spPr>
      </p:pic>
      <p:pic>
        <p:nvPicPr>
          <p:cNvPr id="15" name="Рисунок 14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43504" y="1643050"/>
            <a:ext cx="1692000" cy="1692000"/>
          </a:xfrm>
          <a:prstGeom prst="rect">
            <a:avLst/>
          </a:prstGeom>
        </p:spPr>
      </p:pic>
      <p:pic>
        <p:nvPicPr>
          <p:cNvPr id="16" name="Рисунок 15" descr="103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29256" y="1214422"/>
            <a:ext cx="1692000" cy="169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3286116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Две пожарные машины</a:t>
            </a:r>
          </a:p>
          <a:p>
            <a:r>
              <a:rPr lang="ru-RU" b="1" dirty="0" smtClean="0"/>
              <a:t>Во дворе огонь тушили.</a:t>
            </a:r>
          </a:p>
          <a:p>
            <a:r>
              <a:rPr lang="ru-RU" b="1" dirty="0" smtClean="0"/>
              <a:t>Ну, а мы вдвоём с Артёмом</a:t>
            </a:r>
          </a:p>
          <a:p>
            <a:r>
              <a:rPr lang="ru-RU" b="1" dirty="0" smtClean="0"/>
              <a:t>Робко прятались за домом,</a:t>
            </a:r>
          </a:p>
          <a:p>
            <a:r>
              <a:rPr lang="ru-RU" b="1" dirty="0" smtClean="0"/>
              <a:t>Думали, что нас не видно, -</a:t>
            </a:r>
          </a:p>
          <a:p>
            <a:r>
              <a:rPr lang="ru-RU" b="1" dirty="0" smtClean="0"/>
              <a:t>Было страшно нам и стыдно.</a:t>
            </a:r>
            <a:endParaRPr lang="ru-RU" b="1" dirty="0"/>
          </a:p>
        </p:txBody>
      </p:sp>
      <p:pic>
        <p:nvPicPr>
          <p:cNvPr id="18" name="~PP2247.WAV">
            <a:hlinkClick r:id="" action="ppaction://media"/>
          </p:cNvPr>
          <p:cNvPicPr>
            <a:picLocks noRot="1" noChangeAspect="1"/>
          </p:cNvPicPr>
          <p:nvPr>
            <a:wavAudioFile r:embed="rId1" name="~PP2247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36a5d164e6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785786" y="2826000"/>
            <a:ext cx="1297656" cy="4032000"/>
          </a:xfrm>
          <a:prstGeom prst="rect">
            <a:avLst/>
          </a:prstGeom>
        </p:spPr>
      </p:pic>
      <p:pic>
        <p:nvPicPr>
          <p:cNvPr id="4" name="Picture 2" descr="D:\МАМА\клипарт\full\EDUCATION\EDCATION1\ED0529.WMF"/>
          <p:cNvPicPr>
            <a:picLocks noChangeAspect="1" noChangeArrowheads="1"/>
          </p:cNvPicPr>
          <p:nvPr/>
        </p:nvPicPr>
        <p:blipFill>
          <a:blip r:embed="rId5" cstate="email"/>
          <a:srcRect r="13915"/>
          <a:stretch>
            <a:fillRect/>
          </a:stretch>
        </p:blipFill>
        <p:spPr bwMode="auto">
          <a:xfrm>
            <a:off x="2000232" y="2928934"/>
            <a:ext cx="1644038" cy="3780000"/>
          </a:xfrm>
          <a:prstGeom prst="rect">
            <a:avLst/>
          </a:prstGeom>
          <a:noFill/>
        </p:spPr>
      </p:pic>
      <p:pic>
        <p:nvPicPr>
          <p:cNvPr id="5" name="Рисунок 4" descr="584e92eb4a17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flipH="1">
            <a:off x="7572396" y="4071942"/>
            <a:ext cx="1056274" cy="2592000"/>
          </a:xfrm>
          <a:prstGeom prst="rect">
            <a:avLst/>
          </a:prstGeom>
        </p:spPr>
      </p:pic>
      <p:pic>
        <p:nvPicPr>
          <p:cNvPr id="6" name="Picture 2" descr="D:\МАМА\детские презентации\Почемучка\post-56918-125096496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786446" y="3786190"/>
            <a:ext cx="1714512" cy="288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3286116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 пожарные нашли,</a:t>
            </a:r>
          </a:p>
          <a:p>
            <a:r>
              <a:rPr lang="ru-RU" b="1" dirty="0" smtClean="0"/>
              <a:t>К маме, папе привели.</a:t>
            </a:r>
          </a:p>
          <a:p>
            <a:r>
              <a:rPr lang="ru-RU" b="1" dirty="0" smtClean="0"/>
              <a:t>Им сказали:»Штраф платите</a:t>
            </a:r>
          </a:p>
          <a:p>
            <a:r>
              <a:rPr lang="ru-RU" b="1" dirty="0" smtClean="0"/>
              <a:t>За умышленный поджог,</a:t>
            </a:r>
          </a:p>
          <a:p>
            <a:r>
              <a:rPr lang="ru-RU" b="1" dirty="0" smtClean="0"/>
              <a:t>А детишкам объясните,</a:t>
            </a:r>
          </a:p>
          <a:p>
            <a:r>
              <a:rPr lang="ru-RU" b="1" dirty="0" smtClean="0"/>
              <a:t>Как опасен огонёк!»</a:t>
            </a:r>
            <a:endParaRPr lang="ru-RU" b="1" dirty="0"/>
          </a:p>
        </p:txBody>
      </p:sp>
      <p:pic>
        <p:nvPicPr>
          <p:cNvPr id="8" name="Рисунок 7" descr="пожарник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3571868" y="2285992"/>
            <a:ext cx="2985879" cy="3852000"/>
          </a:xfrm>
          <a:prstGeom prst="rect">
            <a:avLst/>
          </a:prstGeom>
        </p:spPr>
      </p:pic>
      <p:pic>
        <p:nvPicPr>
          <p:cNvPr id="9" name="~PP64.WAV">
            <a:hlinkClick r:id="" action="ppaction://media"/>
          </p:cNvPr>
          <p:cNvPicPr>
            <a:picLocks noRot="1" noChangeAspect="1"/>
          </p:cNvPicPr>
          <p:nvPr>
            <a:wavAudioFile r:embed="rId1" name="~PP64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86182" y="714356"/>
            <a:ext cx="1372047" cy="19646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2643182"/>
            <a:ext cx="7429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Летом берите с собой</a:t>
            </a:r>
          </a:p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4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головной убор!</a:t>
            </a:r>
            <a:endParaRPr lang="ru-RU" sz="4800" b="1" u="sng" dirty="0"/>
          </a:p>
        </p:txBody>
      </p:sp>
      <p:pic>
        <p:nvPicPr>
          <p:cNvPr id="4" name="~PP2937.WAV">
            <a:hlinkClick r:id="" action="ppaction://media"/>
          </p:cNvPr>
          <p:cNvPicPr>
            <a:picLocks noRot="1" noChangeAspect="1"/>
          </p:cNvPicPr>
          <p:nvPr>
            <a:wavAudioFile r:embed="rId1" name="~PP293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1409</Words>
  <Application>Microsoft Office PowerPoint</Application>
  <PresentationFormat>Экран (4:3)</PresentationFormat>
  <Paragraphs>298</Paragraphs>
  <Slides>45</Slides>
  <Notes>1</Notes>
  <HiddenSlides>0</HiddenSlides>
  <MMClips>47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Правила  поведения летом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HomeLab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68</cp:revision>
  <dcterms:created xsi:type="dcterms:W3CDTF">2010-07-04T15:26:26Z</dcterms:created>
  <dcterms:modified xsi:type="dcterms:W3CDTF">2010-07-13T09:41:06Z</dcterms:modified>
</cp:coreProperties>
</file>